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ink/ink4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69" r:id="rId3"/>
    <p:sldId id="494" r:id="rId4"/>
    <p:sldId id="495" r:id="rId5"/>
    <p:sldId id="496" r:id="rId6"/>
    <p:sldId id="498" r:id="rId7"/>
    <p:sldId id="499" r:id="rId8"/>
    <p:sldId id="500" r:id="rId9"/>
    <p:sldId id="502" r:id="rId10"/>
    <p:sldId id="497" r:id="rId11"/>
    <p:sldId id="501" r:id="rId12"/>
    <p:sldId id="503" r:id="rId13"/>
    <p:sldId id="504" r:id="rId14"/>
    <p:sldId id="505" r:id="rId15"/>
    <p:sldId id="506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03:56.7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24575,'-1'16'0,"1"16"0,1-30 0,-1 0 0,0 0 0,1-1 0,-1 1 0,1 0 0,0 0 0,-1-1 0,1 1 0,0-1 0,0 1 0,0-1 0,0 1 0,0-1 0,1 1 0,0 0 0,3 1 0,-1 0 0,0 0 0,1-1 0,0 0 0,-1 1 0,1-2 0,0 1 0,0-1 0,6 2 0,9 0 0,20 0 0,-29-2 0,111 2 0,11 1 0,-108-1 0,-1 0 0,1 1 0,30 10 0,-41-8 0,1 0 0,-1 1 0,16 11 0,11 5 0,-15-8 0,41 31 0,-25-16 0,-31-23 0,3 3 0,23 11 0,-31-18 0,1-1 0,-1 1 0,0-1 0,1-1 0,-1 1 0,1-1 0,8 0 0,71 0 0,97-13 0,-7 0 0,261 10 0,-225 4 0,-90-4 0,235 13 0,-341-9 0,0 1 0,0 1 0,0 0 0,16 8 0,57 30 0,-77-36 0,-2-2 0,1 1 0,0-1 0,0-1 0,0 0 0,1-1 0,-1 0 0,1-1 0,13 1 0,14-3 0,43-6 0,-16 1 0,380-4 0,-409 10 0,1 3 0,-1 1 0,61 14 0,-70-11 0,43 4 0,-58-10 0,-1-1 0,1 0 0,0-1 0,0 0 0,22-5 0,75-23 0,183-43 0,-168 44 0,-39 8 0,169-18 0,-131 39 0,-123-1 5,1 0 0,-1-1 0,1 1 0,0 0 0,-1 0 0,1-1 0,-1 1 0,1-1 0,-1 0 0,0 1 0,1-1 0,-1 0 0,1 0 0,-1 0 0,0 0 0,0 0 0,0 0 0,0 0 0,1 0 0,-1 0 0,-1-1 0,1 1 0,1-2 0,0 0-170,-1-1 0,0 0 0,0 1 0,0-1 0,0 0 0,-1 0 0,1 0 0,-1-4 0,0-10-6661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7:01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4066 24575,'0'-2891'0,"0"2880"0,0 1 0,4-19 0,-3 25 0,0 0 0,0 0 0,0 0 0,1 0 0,0 0 0,0 0 0,0 1 0,0-1 0,5-5 0,7-6 0,0 0 0,1 1 0,30-23 0,12 0 0,-35 24 0,-1 0 0,22-19 0,61-72 0,-95 95 0,0 0 0,1 1 0,0 1 0,1 0 0,0 0 0,20-9 0,-18 10 0,-1 0 0,0-1 0,0-1 0,0 0 0,13-12 0,-18 12 0,0 1 0,1 0 0,-1 1 0,2 0 0,-1 0 0,1 1 0,0 0 0,13-6 0,84-24 0,-87 30 0,0 1 0,1 1 0,32 0 0,7 4 0,-38 1 0,0-2 0,0 0 0,-1-1 0,1-2 0,33-6 0,-19 0 0,-1 1 0,1 2 0,51-2 0,107 7 0,-102 3 0,-83-2 0,3-1 0,1 2 0,-1 0 0,18 3 0,-26-4 0,0 1 0,-1 0 0,1 0 0,0 0 0,-1 0 0,1 0 0,-1 1 0,1-1 0,-1 1 0,0-1 0,0 1 0,0 0 0,0 0 0,0 0 0,0 0 0,0 0 0,-1 0 0,1 1 0,-1-1 0,2 4 0,0 3 0,-1 0 0,0 0 0,-1 0 0,0 1 0,0-1 0,-1 0 0,0 1 0,-3 15 0,3-23 0,0 0 0,-1 0 0,1 1 0,-1-1 0,0 0 0,1 0 0,-1 0 0,0 0 0,0 0 0,-1 0 0,1 0 0,0 0 0,-1 0 0,1-1 0,-1 1 0,1 0 0,-1-1 0,0 0 0,0 1 0,0-1 0,0 0 0,0 0 0,0 0 0,-3 1 0,-2 1 0,-1-1 0,1-1 0,-1 0 0,0 0 0,-10 0 0,7 0 0,453-25 0,-283 12 0,92-1 0,-245 13 0,0 0 0,0 0 0,0-1 0,0 1 0,0-1 0,0-1 0,0 1 0,-1-1 0,1 0 0,-1 0 0,1-1 0,-1 1 0,0-1 0,0-1 0,0 1 0,0-1 0,-1 1 0,1-1 0,6-9 0,3-3 0,1 0 0,1 2 0,0-1 0,34-21 0,-49 35 0,64-52 0,-31 25 0,-25 19 0,19-13 0,21-7 0,2 2 0,58-21 0,-89 39 0,84-37 0,115-68 0,-197 102 0,0 0 0,1 2 0,1 1 0,46-12 0,101-10 0,-103 20 0,65-7 0,1 5 0,154 6 0,380 9 0,-395-3 0,-237 3 0,39 6 0,2 1 0,-67-8 0,0 0 0,1 1 0,-1 0 0,0 0 0,0 1 0,0 1 0,-1-1 0,1 2 0,-1-1 0,0 1 0,16 12 0,7 5 0,-15-11 0,-1 1 0,18 17 0,4 4 0,-26-23 0,0 1 0,14 15 0,-15-12 0,0 0 0,0 0 0,10 22 0,-17-27 0,0-1 0,-1 1 0,0 0 0,0 0 0,-1 0 0,0 0 0,-1 1 0,1 9 0,-2 12 0,0-17 0,0 0 0,1 1 0,1-1 0,6 26 0,-2-18 0,-3-9 0,1 0 0,0-1 0,1 1 0,0-1 0,1 0 0,10 16 0,-10-21 0,-1 1 0,0 0 0,0 0 0,-1 0 0,0 1 0,-1 0 0,0 0 0,0 0 0,-1 0 0,0 0 0,0 0 0,-1 1 0,0 10 0,-1-15 0,0 1 0,0 0 0,1-1 0,0 1 0,0 0 0,1-1 0,0 1 0,-1-1 0,2 0 0,-1 0 0,5 7 0,-2-1 0,0-1 0,-1 1 0,0 0 0,0 0 0,2 16 0,7 20 0,6 21 0,9 19 0,-22-67 0,9 37 0,-2-3 0,-6-26 0,0 0 0,-2 1 0,2 47 0,-8 89 0,0-79 0,1-14 0,1 3 0,-11 82 0,0-12 0,6-79 0,2-51 0,0-1 0,-2 0 0,-8 25 0,-2 9 0,-24 77 0,30-96 0,-16 40 0,15-45 0,0 0 0,-8 41 0,9-15 0,-20 57 0,20-82 0,-1-1 0,-1 0 0,-1-1 0,-18 27 0,-51 98 0,68-117 0,-4 7 0,-1-7 0,11-18 0,0-1 0,-1 0 0,-1-1 0,-16 20 0,-56 45 0,60-59 0,-106 88 0,119-99 0,1 0 0,0 1 0,0 0 0,0 0 0,1 0 0,0 1 0,-7 14 0,-13 20 0,-40 33 0,43-50 0,-35 48 0,4 16 0,47-77 0,1 0 0,0 0 0,1 1 0,0 0 0,-3 22 0,5-20 0,-1-1 0,-1 0 0,0 0 0,-1 0 0,-1 0 0,0-1 0,-11 18 0,0-5 0,-1 0 0,-32 33 0,5-12 0,24-26 0,0 0 0,-23 35 0,41-52 0,1-1 0,0 0 0,-1 0 0,0 1 0,0-2 0,0 1 0,0 0 0,0 0 0,0-1 0,-1 0 0,1 0 0,-1 0 0,0 0 0,1 0 0,-1-1 0,0 0 0,0 0 0,0 0 0,0 0 0,0 0 0,0-1 0,-8 0 0,-36 0-1365,27-1-5461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17:06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317 1 24575,'-8'0'0,"0"1"0,0 0 0,0 1 0,0 0 0,0 0 0,0 0 0,1 1 0,-1 0 0,1 1 0,0 0 0,0 0 0,-9 8 0,8-6 0,0 0 0,1 1 0,0 0 0,0 0 0,1 1 0,0-1 0,0 1 0,1 1 0,-8 16 0,10-16 0,0-1 0,0 1 0,1 0 0,1 0 0,-2 16 0,5 48 0,-1-37 0,1 335 0,-2-270 0,1-91 0,0 1 0,1-1 0,0 0 0,0 0 0,1 0 0,1-1 0,0 1 0,9 16 0,9 24 0,-16-27 0,-5-20 0,-1 1 0,1-1 0,0 0 0,0 1 0,0-1 0,1 0 0,-1 1 0,1-1 0,0 0 0,0 0 0,0 0 0,4 4 0,19 14 0,-17-15 0,-1 0 0,0 0 0,0 1 0,0 0 0,7 11 0,-6-7 0,-4-6 0,0 0 0,-1 1 0,0 0 0,1 0 0,-2 0 0,1 0 0,2 9 0,-5-14 0,0 0 0,1-1 0,-1 1 0,0 0 0,0-1 0,0 1 0,-1 0 0,1 0 0,0-1 0,0 1 0,0 0 0,0-1 0,-1 1 0,1 0 0,0-1 0,0 1 0,-1-1 0,1 1 0,-1 0 0,1-1 0,-1 1 0,1-1 0,-1 1 0,1-1 0,-1 1 0,1-1 0,-1 0 0,1 1 0,-1-1 0,0 1 0,1-1 0,-1 0 0,0 0 0,1 0 0,-1 1 0,0-1 0,1 0 0,-1 0 0,0 0 0,1 0 0,-1 0 0,0 0 0,1 0 0,-1 0 0,0 0 0,0-1 0,-5 1 0,-1-1 0,1 0 0,-10-4 0,15 5 0,-5-2 0,0-1 0,1 1 0,-1-1 0,1 0 0,0 0 0,-9-9 0,-29-28 0,15 12 0,-35-21 0,19 17 0,42 31 0,0-1 0,0 0 0,0 0 0,0 1 0,0-1 0,0 1 0,-1-1 0,1 1 0,0 0 0,-1 0 0,1 0 0,-1 1 0,1-1 0,-5 0 0,9 2 0,-1 1 0,0-1 0,1 1 0,-1-1 0,1 0 0,-1 0 0,1 0 0,2 1 0,11 6 0,1-1 0,0 0 0,16 3 0,18 7 0,-36-10 0,-1 0 0,1 1 0,13 11 0,8 4 0,19 17 0,-7-6 0,-27-18 0,-17-12 0,1-1 0,0 0 0,-1-1 0,1 1 0,0 0 0,6 1 0,5 3 0,21 7 0,-33-13 0,0 0 0,0 0 0,-1 0 0,1-1 0,0 1 0,0-1 0,0 0 0,0 0 0,5-1 0,-7 1 0,1-1 0,-1 1 0,0-1 0,0 0 0,1 0 0,-1 1 0,0-1 0,0 0 0,0 0 0,0 0 0,0 0 0,0 0 0,0 0 0,0-1 0,-1 1 0,1 0 0,0 0 0,-1-1 0,1 1 0,-1 0 0,1-1 0,-1 1 0,0 0 0,1-3 0,0-5 0,0 1 0,0 0 0,-2-9 0,1 10 0,-3-219-1365,3 204-5461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8T07:09:31.5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77,'0'26,"-1"-11,1 0,1 0,3 20,-4-34,1 0,-1 1,0-1,1 0,-1 0,0 0,1 1,0-1,-1 0,1 0,0 0,-1 0,1 0,0 0,0 0,0 0,1 0,-1 0,0-1,0 0,0 1,0-1,0 0,0 0,-1 0,1 1,0-1,0 0,0 0,0 0,0-1,0 1,0 0,0 0,0 0,1-1,1-1,0 1,0-1,-1 0,1 1,0-1,-1-1,1 1,-1 0,0-1,1 1,2-5,12-24,-1-1,18-53,-24 60,-10 25,0 0,0 0,0 0,0 0,0 0,0 0,0 0,0 1,0-1,0 0,1 0,-1 0,0 0,0 0,0 0,0 0,0 0,0 0,0 0,0 0,0 0,0 0,0 0,1 0,-1 0,0 0,0 0,0 0,0 0,0 0,0 0,0 0,0-1,0 1,0 0,0 0,0 0,1 0,-1 0,0 0,0 0,0 0,0 0,0 0,0 0,0 0,0 0,0 0,0-1,0 1,0 0,0 0,0 0,0 0,0 0,0 0,0 0,0 0,0 0,0 0,2 11,-2 17,-2 135,1-186,1-25,0 45,0 0,1 0,-1 0,1 0,0-1,0 1,0 1,0-1,0 0,1 0,3-5,-4 7,1-1,0 1,0 0,0-1,0 1,0 0,0 0,0 0,0 1,0-1,0 0,1 1,-1-1,0 1,0 0,1 0,-1 0,0 0,0 0,1 0,-1 1,0-1,0 1,0 0,3 0,-2 0,1 1,-1-1,1 1,-1-1,0 1,1 0,-1 0,0 1,0-1,-1 1,1-1,0 1,-1 0,4 5,-2 1,0 1,-1-1,3 15,-4-14,1 0,6 15,-9-25,1 1,-1-1,0 0,0 1,0-1,1 1,-1-1,0 0,0 1,1-1,-1 0,0 1,1-1,-1 0,0 1,1-1,-1 0,1 0,-1 0,0 1,1-1,5-5,2-17,-6 18,-1-1,0 0,1 1,-1-1,1 1,0-1,1 1,-1 0,1 0,0 0,0 0,0 1,0-1,1 1,-1 0,1 0,0 0,0 0,0 1,0-1,8-2,-4 2,0 0,0 0,0 1,0 1,14-2,-19 3,-1-1,1 1,0 0,-1 1,1-1,-1 0,1 1,-1 0,0-1,1 1,-1 0,0 0,1 0,-1 1,0-1,0 0,0 1,0 0,0-1,0 1,-1 0,4 3,-4-2,1-1,-1 1,1-1,0 1,0-1,1 1,-1-1,0 0,1 0,-1-1,1 1,-1 0,1-1,0 1,0-1,0 0,0 0,0 0,0 0,0-1,0 1,0-1,0 0,0 0,1 0,-1 0,0 0,0-1,0 0,0 1,0-1,0 0,3-2,11-5,30-8,-39 14,1 0,0 1,-1 0,1 0,0 1,9 1,177 33,-78-11,15-2,1-5,218-4,-346-12,19-1,-23 1,0 0,-1 0,1 0,0 0,0 0,0 0,-1 1,1-1,0 0,0 0,-1 1,1-1,0 0,-1 1,1-1,0 1,-1-1,1 1,0-1,-1 1,1 0,-1 0,0-1,0 0,0 0,0 1,0-1,0 0,0 0,0 0,0 1,0-1,0 0,-1 0,1 1,0-1,0 0,0 0,0 0,-1 0,1 1,0-1,0 0,0 0,-1 0,1 0,0 0,0 0,-1 1,1-1,0 0,0 0,-1 0,1 0,0 0,0 0,-1 0,-9 1,7-1,1-1,-1 1,1-1,-1 1,1-1,-1 0,1 0,0 0,0-1,-1 1,1 0,0-1,0 1,0-1,0 0,1 0,-1 0,0 0,1 0,-1 0,1 0,0 0,0-1,0 1,0 0,-1-5,-1-2,0-1,1 0,0-1,1 1,0-15,2-41,0 141,0-16,-1 10,0-250,1 240,-3 71,2-127,-1 1,1-1,-1 0,0 1,0-1,0 0,-1 0,1 0,-1 0,0 0,0 0,0 0,0-1,0 1,0-1,-1 1,1-1,-4 2,-4 3,-1 0,0-1,-19 7,-8 5,23-10,1-2,-1 0,0 0,0-2,0 0,-1 0,0-2,0 0,1 0,-17-2,1 0,-223-3,221-1,-53-13,58 10,0 1,-56-3,10 10,-37-1,107 0,1-1,-1 1,1-1,0 0,-1 0,1 0,0-1,-1 1,1-1,-5-3,0-1,1 0,-10-12,10 11,0 0,-12-10,1 1,15 13,1 0,-1 0,0 1,0-1,0 1,0 0,-7-3,1 2,0 0,0 1,0 0,-1 0,-15 0,-50 3,37 0,-58 0,95 0,0-1,0 0,0 0,0 0,0 0,0 0,1 0,-1 0,0 0,0-1,0 1,0 0,0 0,0-1,0 1,0-1,1 1,-1-1,0 1,0-1,1 1,-1-1,0 0,1 1,-1-1,0 0,1 0,-1 1,1-1,-1 0,1 0,0 0,-1 0,1 1,0-1,0 0,-1 0,1 0,0 0,0 0,0 0,0 0,0 0,0 0,1-1,0-5,1 1,0-1,1 1,0-1,3-6,-2 4,-1 4,-1-1,1 1,0 0,1 0,-1 0,1 0,5-5,-6 7,1 1,-1-1,0 1,1 0,0 0,-1 0,1 1,0-1,0 1,0 0,7-1,7 0,0 1,31 3,-27-1,28-2,-43 0,0 0,0 0,-1-1,1 1,-1-2,1 1,-1-1,9-4,-4 0,1 1,-1 1,1 0,0 1,1 0,-1 0,1 2,-1-1,1 2,0 0,15 0,-16 1,119 3,-122-2,0 1,0 0,0 0,-1 1,15 7,13 3,-23-9,-1-1,2-1,-1 0,14 0,57-3,-37-1,-38 2,73 2,-70-1,0 1,0 0,0 1,19 7,-17-5,-9-4,-1 0,0 1,1 0,-1 0,0 0,0 0,-1 0,1 1,0 0,4 4,0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8T07:09:31.5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77,'0'26,"-1"-11,1 0,1 0,3 20,-4-34,1 0,-1 1,0-1,1 0,-1 0,0 0,1 1,0-1,-1 0,1 0,0 0,-1 0,1 0,0 0,0 0,0 0,1 0,-1 0,0-1,0 0,0 1,0-1,0 0,0 0,-1 0,1 1,0-1,0 0,0 0,0 0,0-1,0 1,0 0,0 0,0 0,1-1,1-1,0 1,0-1,-1 0,1 1,0-1,-1-1,1 1,-1 0,0-1,1 1,2-5,12-24,-1-1,18-53,-24 60,-10 25,0 0,0 0,0 0,0 0,0 0,0 0,0 0,0 1,0-1,0 0,1 0,-1 0,0 0,0 0,0 0,0 0,0 0,0 0,0 0,0 0,0 0,0 0,0 0,1 0,-1 0,0 0,0 0,0 0,0 0,0 0,0 0,0 0,0-1,0 1,0 0,0 0,0 0,1 0,-1 0,0 0,0 0,0 0,0 0,0 0,0 0,0 0,0 0,0 0,0-1,0 1,0 0,0 0,0 0,0 0,0 0,0 0,0 0,0 0,0 0,0 0,2 11,-2 17,-2 135,1-186,1-25,0 45,0 0,1 0,-1 0,1 0,0-1,0 1,0 1,0-1,0 0,1 0,3-5,-4 7,1-1,0 1,0 0,0-1,0 1,0 0,0 0,0 0,0 1,0-1,0 0,1 1,-1-1,0 1,0 0,1 0,-1 0,0 0,0 0,1 0,-1 1,0-1,0 1,0 0,3 0,-2 0,1 1,-1-1,1 1,-1-1,0 1,1 0,-1 0,0 1,0-1,-1 1,1-1,0 1,-1 0,4 5,-2 1,0 1,-1-1,3 15,-4-14,1 0,6 15,-9-25,1 1,-1-1,0 0,0 1,0-1,1 1,-1-1,0 0,0 1,1-1,-1 0,0 1,1-1,-1 0,0 1,1-1,-1 0,1 0,-1 0,0 1,1-1,5-5,2-17,-6 18,-1-1,0 0,1 1,-1-1,1 1,0-1,1 1,-1 0,1 0,0 0,0 0,0 1,0-1,1 1,-1 0,1 0,0 0,0 0,0 1,0-1,8-2,-4 2,0 0,0 0,0 1,0 1,14-2,-19 3,-1-1,1 1,0 0,-1 1,1-1,-1 0,1 1,-1 0,0-1,1 1,-1 0,0 0,1 0,-1 1,0-1,0 0,0 1,0 0,0-1,0 1,-1 0,4 3,-4-2,1-1,-1 1,1-1,0 1,0-1,1 1,-1-1,0 0,1 0,-1-1,1 1,-1 0,1-1,0 1,0-1,0 0,0 0,0 0,0 0,0-1,0 1,0-1,0 0,0 0,1 0,-1 0,0 0,0-1,0 0,0 1,0-1,0 0,3-2,11-5,30-8,-39 14,1 0,0 1,-1 0,1 0,0 1,9 1,177 33,-78-11,15-2,1-5,218-4,-346-12,19-1,-23 1,0 0,-1 0,1 0,0 0,0 0,0 0,-1 1,1-1,0 0,0 0,-1 1,1-1,0 0,-1 1,1-1,0 1,-1-1,1 1,0-1,-1 1,1 0,-1 0,0-1,0 0,0 0,0 1,0-1,0 0,0 0,0 0,0 1,0-1,0 0,-1 0,1 1,0-1,0 0,0 0,0 0,-1 0,1 1,0-1,0 0,0 0,-1 0,1 0,0 0,0 0,-1 1,1-1,0 0,0 0,-1 0,1 0,0 0,0 0,-1 0,-9 1,7-1,1-1,-1 1,1-1,-1 1,1-1,-1 0,1 0,0 0,0-1,-1 1,1 0,0-1,0 1,0-1,0 0,1 0,-1 0,0 0,1 0,-1 0,1 0,0 0,0-1,0 1,0 0,-1-5,-1-2,0-1,1 0,0-1,1 1,0-15,2-41,0 141,0-16,-1 10,0-250,1 240,-3 71,2-127,-1 1,1-1,-1 0,0 1,0-1,0 0,-1 0,1 0,-1 0,0 0,0 0,0 0,0-1,0 1,0-1,-1 1,1-1,-4 2,-4 3,-1 0,0-1,-19 7,-8 5,23-10,1-2,-1 0,0 0,0-2,0 0,-1 0,0-2,0 0,1 0,-17-2,1 0,-223-3,221-1,-53-13,58 10,0 1,-56-3,10 10,-37-1,107 0,1-1,-1 1,1-1,0 0,-1 0,1 0,0-1,-1 1,1-1,-5-3,0-1,1 0,-10-12,10 11,0 0,-12-10,1 1,15 13,1 0,-1 0,0 1,0-1,0 1,0 0,-7-3,1 2,0 0,0 1,0 0,-1 0,-15 0,-50 3,37 0,-58 0,95 0,0-1,0 0,0 0,0 0,0 0,0 0,1 0,-1 0,0 0,0-1,0 1,0 0,0 0,0-1,0 1,0-1,1 1,-1-1,0 1,0-1,1 1,-1-1,0 0,1 1,-1-1,0 0,1 0,-1 1,1-1,-1 0,1 0,0 0,-1 0,1 1,0-1,0 0,-1 0,1 0,0 0,0 0,0 0,0 0,0 0,0 0,1-1,0-5,1 1,0-1,1 1,0-1,3-6,-2 4,-1 4,-1-1,1 1,0 0,1 0,-1 0,1 0,5-5,-6 7,1 1,-1-1,0 1,1 0,0 0,-1 0,1 1,0-1,0 1,0 0,7-1,7 0,0 1,31 3,-27-1,28-2,-43 0,0 0,0 0,-1-1,1 1,-1-2,1 1,-1-1,9-4,-4 0,1 1,-1 1,1 0,0 1,1 0,-1 0,1 2,-1-1,1 2,0 0,15 0,-16 1,119 3,-122-2,0 1,0 0,0 0,-1 1,15 7,13 3,-23-9,-1-1,2-1,-1 0,14 0,57-3,-37-1,-38 2,73 2,-70-1,0 1,0 0,0 1,19 7,-17-5,-9-4,-1 0,0 1,1 0,-1 0,0 0,0 0,-1 0,1 1,0 0,4 4,0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22/1/2026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92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47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87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11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832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462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696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1812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1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05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86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423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882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131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87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510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54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766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111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708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787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4FE7B5F-45C5-9E41-C87F-D6495534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>
            <a:extLst>
              <a:ext uri="{FF2B5EF4-FFF2-40B4-BE49-F238E27FC236}">
                <a16:creationId xmlns:a16="http://schemas.microsoft.com/office/drawing/2014/main" id="{1136FC06-83D5-3353-5383-7580DDD941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>
            <a:extLst>
              <a:ext uri="{FF2B5EF4-FFF2-40B4-BE49-F238E27FC236}">
                <a16:creationId xmlns:a16="http://schemas.microsoft.com/office/drawing/2014/main" id="{8CBA782B-9DE4-F5D1-9FDA-F418F743FB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47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5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94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45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63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367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7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4.png"/><Relationship Id="rId18" Type="http://schemas.openxmlformats.org/officeDocument/2006/relationships/image" Target="../media/image2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tags" Target="../tags/tag30.xml"/><Relationship Id="rId16" Type="http://schemas.openxmlformats.org/officeDocument/2006/relationships/image" Target="../media/image1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1.png"/><Relationship Id="rId5" Type="http://schemas.openxmlformats.org/officeDocument/2006/relationships/tags" Target="../tags/tag33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10.xml"/><Relationship Id="rId19" Type="http://schemas.openxmlformats.org/officeDocument/2006/relationships/image" Target="../media/image24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.png"/><Relationship Id="rId18" Type="http://schemas.openxmlformats.org/officeDocument/2006/relationships/image" Target="../media/image23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tags" Target="../tags/tag38.xml"/><Relationship Id="rId16" Type="http://schemas.openxmlformats.org/officeDocument/2006/relationships/image" Target="../media/image19.png"/><Relationship Id="rId20" Type="http://schemas.openxmlformats.org/officeDocument/2006/relationships/image" Target="../media/image12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1.png"/><Relationship Id="rId5" Type="http://schemas.openxmlformats.org/officeDocument/2006/relationships/tags" Target="../tags/tag41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24.png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.xml"/><Relationship Id="rId3" Type="http://schemas.openxmlformats.org/officeDocument/2006/relationships/image" Target="../media/image31.png"/><Relationship Id="rId7" Type="http://schemas.openxmlformats.org/officeDocument/2006/relationships/customXml" Target="../ink/ink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customXml" Target="../ink/ink2.xml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8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27.png"/><Relationship Id="rId2" Type="http://schemas.openxmlformats.org/officeDocument/2006/relationships/tags" Target="../tags/tag46.xml"/><Relationship Id="rId16" Type="http://schemas.openxmlformats.org/officeDocument/2006/relationships/image" Target="../media/image48.png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5" Type="http://schemas.openxmlformats.org/officeDocument/2006/relationships/tags" Target="../tags/tag49.xml"/><Relationship Id="rId15" Type="http://schemas.openxmlformats.org/officeDocument/2006/relationships/image" Target="../media/image52.png"/><Relationship Id="rId10" Type="http://schemas.openxmlformats.org/officeDocument/2006/relationships/image" Target="../media/image25.png"/><Relationship Id="rId4" Type="http://schemas.openxmlformats.org/officeDocument/2006/relationships/tags" Target="../tags/tag48.xml"/><Relationship Id="rId9" Type="http://schemas.openxmlformats.org/officeDocument/2006/relationships/image" Target="../media/image47.png"/><Relationship Id="rId1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8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27.png"/><Relationship Id="rId17" Type="http://schemas.openxmlformats.org/officeDocument/2006/relationships/image" Target="../media/image48.png"/><Relationship Id="rId2" Type="http://schemas.openxmlformats.org/officeDocument/2006/relationships/tags" Target="../tags/tag51.xml"/><Relationship Id="rId16" Type="http://schemas.openxmlformats.org/officeDocument/2006/relationships/image" Target="../media/image55.png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5" Type="http://schemas.openxmlformats.org/officeDocument/2006/relationships/tags" Target="../tags/tag54.xml"/><Relationship Id="rId15" Type="http://schemas.openxmlformats.org/officeDocument/2006/relationships/image" Target="../media/image52.png"/><Relationship Id="rId10" Type="http://schemas.openxmlformats.org/officeDocument/2006/relationships/image" Target="../media/image25.png"/><Relationship Id="rId4" Type="http://schemas.openxmlformats.org/officeDocument/2006/relationships/tags" Target="../tags/tag53.xml"/><Relationship Id="rId9" Type="http://schemas.openxmlformats.org/officeDocument/2006/relationships/image" Target="../media/image46.png"/><Relationship Id="rId1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9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2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tags" Target="../tags/tag59.xml"/><Relationship Id="rId10" Type="http://schemas.openxmlformats.org/officeDocument/2006/relationships/image" Target="../media/image26.png"/><Relationship Id="rId4" Type="http://schemas.openxmlformats.org/officeDocument/2006/relationships/tags" Target="../tags/tag58.xm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0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2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tags" Target="../tags/tag64.xml"/><Relationship Id="rId10" Type="http://schemas.openxmlformats.org/officeDocument/2006/relationships/image" Target="../media/image26.png"/><Relationship Id="rId4" Type="http://schemas.openxmlformats.org/officeDocument/2006/relationships/tags" Target="../tags/tag63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0.png"/><Relationship Id="rId3" Type="http://schemas.openxmlformats.org/officeDocument/2006/relationships/tags" Target="../tags/tag67.xml"/><Relationship Id="rId7" Type="http://schemas.openxmlformats.org/officeDocument/2006/relationships/notesSlide" Target="../notesSlides/notesSlide26.xml"/><Relationship Id="rId12" Type="http://schemas.openxmlformats.org/officeDocument/2006/relationships/image" Target="../media/image2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tags" Target="../tags/tag69.xml"/><Relationship Id="rId10" Type="http://schemas.openxmlformats.org/officeDocument/2006/relationships/image" Target="../media/image26.png"/><Relationship Id="rId4" Type="http://schemas.openxmlformats.org/officeDocument/2006/relationships/tags" Target="../tags/tag68.xml"/><Relationship Id="rId9" Type="http://schemas.openxmlformats.org/officeDocument/2006/relationships/image" Target="../media/image25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2.png"/><Relationship Id="rId26" Type="http://schemas.openxmlformats.org/officeDocument/2006/relationships/image" Target="../media/image71.png"/><Relationship Id="rId3" Type="http://schemas.openxmlformats.org/officeDocument/2006/relationships/tags" Target="../tags/tag72.xml"/><Relationship Id="rId21" Type="http://schemas.openxmlformats.org/officeDocument/2006/relationships/image" Target="../media/image66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61.png"/><Relationship Id="rId25" Type="http://schemas.openxmlformats.org/officeDocument/2006/relationships/image" Target="../media/image70.png"/><Relationship Id="rId2" Type="http://schemas.openxmlformats.org/officeDocument/2006/relationships/tags" Target="../tags/tag71.xml"/><Relationship Id="rId16" Type="http://schemas.openxmlformats.org/officeDocument/2006/relationships/image" Target="../media/image53.png"/><Relationship Id="rId20" Type="http://schemas.openxmlformats.org/officeDocument/2006/relationships/image" Target="../media/image65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69.png"/><Relationship Id="rId5" Type="http://schemas.openxmlformats.org/officeDocument/2006/relationships/tags" Target="../tags/tag74.xml"/><Relationship Id="rId15" Type="http://schemas.openxmlformats.org/officeDocument/2006/relationships/image" Target="../media/image51.png"/><Relationship Id="rId23" Type="http://schemas.openxmlformats.org/officeDocument/2006/relationships/image" Target="../media/image68.png"/><Relationship Id="rId10" Type="http://schemas.openxmlformats.org/officeDocument/2006/relationships/tags" Target="../tags/tag79.xml"/><Relationship Id="rId19" Type="http://schemas.openxmlformats.org/officeDocument/2006/relationships/image" Target="../media/image64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notesSlide" Target="../notesSlides/notesSlide27.xml"/><Relationship Id="rId22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2.png"/><Relationship Id="rId26" Type="http://schemas.openxmlformats.org/officeDocument/2006/relationships/image" Target="../media/image71.png"/><Relationship Id="rId3" Type="http://schemas.openxmlformats.org/officeDocument/2006/relationships/tags" Target="../tags/tag84.xml"/><Relationship Id="rId21" Type="http://schemas.openxmlformats.org/officeDocument/2006/relationships/image" Target="../media/image66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61.png"/><Relationship Id="rId25" Type="http://schemas.openxmlformats.org/officeDocument/2006/relationships/image" Target="../media/image70.png"/><Relationship Id="rId2" Type="http://schemas.openxmlformats.org/officeDocument/2006/relationships/tags" Target="../tags/tag83.xml"/><Relationship Id="rId16" Type="http://schemas.openxmlformats.org/officeDocument/2006/relationships/image" Target="../media/image53.png"/><Relationship Id="rId20" Type="http://schemas.openxmlformats.org/officeDocument/2006/relationships/image" Target="../media/image65.png"/><Relationship Id="rId29" Type="http://schemas.openxmlformats.org/officeDocument/2006/relationships/image" Target="../media/image78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69.png"/><Relationship Id="rId5" Type="http://schemas.openxmlformats.org/officeDocument/2006/relationships/tags" Target="../tags/tag86.xml"/><Relationship Id="rId15" Type="http://schemas.openxmlformats.org/officeDocument/2006/relationships/image" Target="../media/image51.png"/><Relationship Id="rId23" Type="http://schemas.openxmlformats.org/officeDocument/2006/relationships/image" Target="../media/image68.png"/><Relationship Id="rId28" Type="http://schemas.openxmlformats.org/officeDocument/2006/relationships/image" Target="../media/image77.png"/><Relationship Id="rId10" Type="http://schemas.openxmlformats.org/officeDocument/2006/relationships/tags" Target="../tags/tag91.xml"/><Relationship Id="rId19" Type="http://schemas.openxmlformats.org/officeDocument/2006/relationships/image" Target="../media/image64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notesSlide" Target="../notesSlides/notesSlide28.xml"/><Relationship Id="rId22" Type="http://schemas.openxmlformats.org/officeDocument/2006/relationships/image" Target="../media/image67.png"/><Relationship Id="rId27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2.png"/><Relationship Id="rId26" Type="http://schemas.openxmlformats.org/officeDocument/2006/relationships/image" Target="../media/image71.png"/><Relationship Id="rId3" Type="http://schemas.openxmlformats.org/officeDocument/2006/relationships/tags" Target="../tags/tag96.xml"/><Relationship Id="rId21" Type="http://schemas.openxmlformats.org/officeDocument/2006/relationships/image" Target="../media/image66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61.png"/><Relationship Id="rId25" Type="http://schemas.openxmlformats.org/officeDocument/2006/relationships/image" Target="../media/image70.png"/><Relationship Id="rId2" Type="http://schemas.openxmlformats.org/officeDocument/2006/relationships/tags" Target="../tags/tag95.xml"/><Relationship Id="rId16" Type="http://schemas.openxmlformats.org/officeDocument/2006/relationships/image" Target="../media/image53.png"/><Relationship Id="rId20" Type="http://schemas.openxmlformats.org/officeDocument/2006/relationships/image" Target="../media/image65.png"/><Relationship Id="rId29" Type="http://schemas.openxmlformats.org/officeDocument/2006/relationships/image" Target="../media/image78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69.png"/><Relationship Id="rId5" Type="http://schemas.openxmlformats.org/officeDocument/2006/relationships/tags" Target="../tags/tag98.xml"/><Relationship Id="rId15" Type="http://schemas.openxmlformats.org/officeDocument/2006/relationships/image" Target="../media/image51.png"/><Relationship Id="rId23" Type="http://schemas.openxmlformats.org/officeDocument/2006/relationships/image" Target="../media/image68.png"/><Relationship Id="rId28" Type="http://schemas.openxmlformats.org/officeDocument/2006/relationships/image" Target="../media/image79.png"/><Relationship Id="rId10" Type="http://schemas.openxmlformats.org/officeDocument/2006/relationships/tags" Target="../tags/tag103.xml"/><Relationship Id="rId19" Type="http://schemas.openxmlformats.org/officeDocument/2006/relationships/image" Target="../media/image64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notesSlide" Target="../notesSlides/notesSlide29.xml"/><Relationship Id="rId22" Type="http://schemas.openxmlformats.org/officeDocument/2006/relationships/image" Target="../media/image67.png"/><Relationship Id="rId27" Type="http://schemas.openxmlformats.org/officeDocument/2006/relationships/image" Target="../media/image76.png"/><Relationship Id="rId30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73.png"/><Relationship Id="rId31" Type="http://schemas.openxmlformats.org/officeDocument/2006/relationships/image" Target="../media/image72.png"/><Relationship Id="rId27" Type="http://schemas.openxmlformats.org/officeDocument/2006/relationships/image" Target="../media/image76.png"/><Relationship Id="rId30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9.png"/><Relationship Id="rId5" Type="http://schemas.openxmlformats.org/officeDocument/2006/relationships/tags" Target="../tags/tag15.xml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2" Type="http://schemas.openxmlformats.org/officeDocument/2006/relationships/tags" Target="../tags/tag18.xml"/><Relationship Id="rId16" Type="http://schemas.openxmlformats.org/officeDocument/2006/relationships/image" Target="../media/image2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9.png"/><Relationship Id="rId5" Type="http://schemas.openxmlformats.org/officeDocument/2006/relationships/tags" Target="../tags/tag21.xml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2" Type="http://schemas.openxmlformats.org/officeDocument/2006/relationships/tags" Target="../tags/tag24.xml"/><Relationship Id="rId16" Type="http://schemas.openxmlformats.org/officeDocument/2006/relationships/image" Target="../media/image2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9.png"/><Relationship Id="rId5" Type="http://schemas.openxmlformats.org/officeDocument/2006/relationships/tags" Target="../tags/tag27.xml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tags" Target="../tags/tag26.xml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7373" y="2168935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</a:t>
            </a:r>
            <a:r>
              <a:rPr lang="en-US">
                <a:solidFill>
                  <a:srgbClr val="000090"/>
                </a:solidFill>
              </a:rPr>
              <a:t>L</a:t>
            </a:r>
            <a:r>
              <a:rPr lang="en-US">
                <a:solidFill>
                  <a:srgbClr val="3A3A82"/>
                </a:solidFill>
              </a:rPr>
              <a:t>ecture 6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IV: integer multiplication, further examples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2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11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0563" y="3322734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\textbf{For} $i = 3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A198EDC2-56D4-8612-0852-B0E630819D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04628" y="4990477"/>
            <a:ext cx="2431454" cy="22291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EF52EC96-EFD5-F44A-C9F3-D136B86E4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0247" y="6163515"/>
            <a:ext cx="154354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ans1} \leftarrow 1$&#10;&#10;&#10;\end{document}" title="IguanaTex Bitmap Display">
            <a:extLst>
              <a:ext uri="{FF2B5EF4-FFF2-40B4-BE49-F238E27FC236}">
                <a16:creationId xmlns:a16="http://schemas.microsoft.com/office/drawing/2014/main" id="{C54BCFE0-C024-27EE-F820-A0B8ADEC95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7" y="3957598"/>
            <a:ext cx="1210108" cy="209802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 ans1 } \leftarrow \textrm{ ans1 } + \textrm{ ans2 } $&#10;&#10;&#10;\end{document}" title="IguanaTex Bitmap Display">
            <a:extLst>
              <a:ext uri="{FF2B5EF4-FFF2-40B4-BE49-F238E27FC236}">
                <a16:creationId xmlns:a16="http://schemas.microsoft.com/office/drawing/2014/main" id="{63DADA69-AB69-3345-EDCE-9DFBABC0E9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40656" y="5591524"/>
            <a:ext cx="3068353" cy="23228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rm{ans2} \leftarrow 1$&#10;&#10;&#10;\end{document}" title="IguanaTex Bitmap Display">
            <a:extLst>
              <a:ext uri="{FF2B5EF4-FFF2-40B4-BE49-F238E27FC236}">
                <a16:creationId xmlns:a16="http://schemas.microsoft.com/office/drawing/2014/main" id="{ACBDE2D5-F6C5-40C1-098D-DAF1CCAD30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10247" y="4271515"/>
            <a:ext cx="1210108" cy="209802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5D38F1EF-F0D6-B72A-61B5-B13BBC7944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10247" y="4630447"/>
            <a:ext cx="3298758" cy="26037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 ans2 } \leftarrow \textrm{ temp } $&#10;&#10;&#10;\end{document}" title="IguanaTex Bitmap Display">
            <a:extLst>
              <a:ext uri="{FF2B5EF4-FFF2-40B4-BE49-F238E27FC236}">
                <a16:creationId xmlns:a16="http://schemas.microsoft.com/office/drawing/2014/main" id="{73FC3076-FC54-A670-E033-E4D1C6A4C6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40656" y="5876732"/>
            <a:ext cx="1966894" cy="26599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\textrm{ temp } \leftarrow \textrm{ ans1 } $&#10;&#10;&#10;\end{document}" title="IguanaTex Bitmap Display">
            <a:extLst>
              <a:ext uri="{FF2B5EF4-FFF2-40B4-BE49-F238E27FC236}">
                <a16:creationId xmlns:a16="http://schemas.microsoft.com/office/drawing/2014/main" id="{9052819B-A837-E0C9-7CD8-A0C0171393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36908" y="5304741"/>
            <a:ext cx="1955655" cy="2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1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E484E7-16A0-C1F3-DAF8-F37FC7F3943D}"/>
              </a:ext>
            </a:extLst>
          </p:cNvPr>
          <p:cNvSpPr txBox="1"/>
          <p:nvPr/>
        </p:nvSpPr>
        <p:spPr>
          <a:xfrm>
            <a:off x="5950830" y="4180400"/>
            <a:ext cx="2309591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11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0563" y="3322734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 descr="\documentclass{article}&#10;\usepackage{amsmath}&#10;\pagestyle{empty}&#10;\begin{document}&#10;&#10;\textbf{For} $i = 3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A198EDC2-56D4-8612-0852-B0E630819D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04628" y="4990477"/>
            <a:ext cx="2431454" cy="22291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EF52EC96-EFD5-F44A-C9F3-D136B86E4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0247" y="6163515"/>
            <a:ext cx="154354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ans1} \leftarrow 1$&#10;&#10;&#10;\end{document}" title="IguanaTex Bitmap Display">
            <a:extLst>
              <a:ext uri="{FF2B5EF4-FFF2-40B4-BE49-F238E27FC236}">
                <a16:creationId xmlns:a16="http://schemas.microsoft.com/office/drawing/2014/main" id="{C54BCFE0-C024-27EE-F820-A0B8ADEC95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7" y="3957598"/>
            <a:ext cx="1210108" cy="209802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 ans1 } \leftarrow \textrm{ ans1 } + \textrm{ ans2 } $&#10;&#10;&#10;\end{document}" title="IguanaTex Bitmap Display">
            <a:extLst>
              <a:ext uri="{FF2B5EF4-FFF2-40B4-BE49-F238E27FC236}">
                <a16:creationId xmlns:a16="http://schemas.microsoft.com/office/drawing/2014/main" id="{63DADA69-AB69-3345-EDCE-9DFBABC0E9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40656" y="5591524"/>
            <a:ext cx="3068353" cy="23228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rm{ans2} \leftarrow 1$&#10;&#10;&#10;\end{document}" title="IguanaTex Bitmap Display">
            <a:extLst>
              <a:ext uri="{FF2B5EF4-FFF2-40B4-BE49-F238E27FC236}">
                <a16:creationId xmlns:a16="http://schemas.microsoft.com/office/drawing/2014/main" id="{ACBDE2D5-F6C5-40C1-098D-DAF1CCAD30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10247" y="4271515"/>
            <a:ext cx="1210108" cy="209802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\textbf{If} $n \leq 2$ \textbf{then return }$1$ &#10;&#10;&#10;\end{document}" title="IguanaTex Bitmap Display">
            <a:extLst>
              <a:ext uri="{FF2B5EF4-FFF2-40B4-BE49-F238E27FC236}">
                <a16:creationId xmlns:a16="http://schemas.microsoft.com/office/drawing/2014/main" id="{5D38F1EF-F0D6-B72A-61B5-B13BBC7944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10247" y="4630447"/>
            <a:ext cx="3298758" cy="26037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 ans2 } \leftarrow \textrm{ temp } $&#10;&#10;&#10;\end{document}" title="IguanaTex Bitmap Display">
            <a:extLst>
              <a:ext uri="{FF2B5EF4-FFF2-40B4-BE49-F238E27FC236}">
                <a16:creationId xmlns:a16="http://schemas.microsoft.com/office/drawing/2014/main" id="{73FC3076-FC54-A670-E033-E4D1C6A4C6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40656" y="5876732"/>
            <a:ext cx="1966894" cy="265999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\textrm{ temp } \leftarrow \textrm{ ans1 } $&#10;&#10;&#10;\end{document}" title="IguanaTex Bitmap Display">
            <a:extLst>
              <a:ext uri="{FF2B5EF4-FFF2-40B4-BE49-F238E27FC236}">
                <a16:creationId xmlns:a16="http://schemas.microsoft.com/office/drawing/2014/main" id="{9052819B-A837-E0C9-7CD8-A0C0171393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36908" y="5304741"/>
            <a:ext cx="1955655" cy="265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C93C9-8164-5107-CB5F-1FFEE8D99C93}"/>
              </a:ext>
            </a:extLst>
          </p:cNvPr>
          <p:cNvSpPr txBox="1"/>
          <p:nvPr/>
        </p:nvSpPr>
        <p:spPr>
          <a:xfrm>
            <a:off x="5950831" y="3429000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7DCA4-54CD-0260-94AF-173036ECA0F9}"/>
                  </a:ext>
                </a:extLst>
              </p:cNvPr>
              <p:cNvSpPr txBox="1"/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operations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7DCA4-54CD-0260-94AF-173036ECA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blipFill>
                <a:blip r:embed="rId20"/>
                <a:stretch>
                  <a:fillRect l="-3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F3C27F-870A-D137-0AFD-3F23B10F5988}"/>
              </a:ext>
            </a:extLst>
          </p:cNvPr>
          <p:cNvSpPr txBox="1"/>
          <p:nvPr/>
        </p:nvSpPr>
        <p:spPr>
          <a:xfrm>
            <a:off x="5894043" y="413244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68629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First 10 numbers of sequence: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21,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34,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t="-1846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84" y="341596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4" y="3415961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1107622" y="4410096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22" y="4410096"/>
                <a:ext cx="7121978" cy="1024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5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879022" y="2424505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2424505"/>
                <a:ext cx="7121978" cy="1024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DE78D-2F5B-7E1C-025C-694274E961C1}"/>
                  </a:ext>
                </a:extLst>
              </p:cNvPr>
              <p:cNvSpPr txBox="1"/>
              <p:nvPr/>
            </p:nvSpPr>
            <p:spPr>
              <a:xfrm>
                <a:off x="879022" y="3575368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DE78D-2F5B-7E1C-025C-694274E9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3575368"/>
                <a:ext cx="7121978" cy="1024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26827-CD76-6D0C-C922-9795421F9D5F}"/>
                  </a:ext>
                </a:extLst>
              </p:cNvPr>
              <p:cNvSpPr txBox="1"/>
              <p:nvPr/>
            </p:nvSpPr>
            <p:spPr>
              <a:xfrm>
                <a:off x="879022" y="5121776"/>
                <a:ext cx="7121978" cy="1024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526827-CD76-6D0C-C922-9795421F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" y="5121776"/>
                <a:ext cx="7121978" cy="1024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11E03-6869-2A0A-4D29-C2FA8B5B18FA}"/>
                  </a:ext>
                </a:extLst>
              </p:cNvPr>
              <p:cNvSpPr txBox="1"/>
              <p:nvPr/>
            </p:nvSpPr>
            <p:spPr>
              <a:xfrm rot="5400000">
                <a:off x="-584248" y="4649417"/>
                <a:ext cx="712197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11E03-6869-2A0A-4D29-C2FA8B5B1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-584248" y="4649417"/>
                <a:ext cx="712197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8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0B20C1-0B2E-3CF0-2D81-8185AF36D9A7}"/>
                  </a:ext>
                </a:extLst>
              </p:cNvPr>
              <p:cNvSpPr txBox="1"/>
              <p:nvPr/>
            </p:nvSpPr>
            <p:spPr>
              <a:xfrm>
                <a:off x="1176202" y="2468562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0B20C1-0B2E-3CF0-2D81-8185AF36D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2468562"/>
                <a:ext cx="7121978" cy="111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CF401-61C0-3DC5-2C31-2E508C9B32D5}"/>
                  </a:ext>
                </a:extLst>
              </p:cNvPr>
              <p:cNvSpPr txBox="1"/>
              <p:nvPr/>
            </p:nvSpPr>
            <p:spPr>
              <a:xfrm>
                <a:off x="1176202" y="3787585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					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6CF401-61C0-3DC5-2C31-2E508C9B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3787585"/>
                <a:ext cx="7121978" cy="1111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 1">
                <a:extLst>
                  <a:ext uri="{FF2B5EF4-FFF2-40B4-BE49-F238E27FC236}">
                    <a16:creationId xmlns:a16="http://schemas.microsoft.com/office/drawing/2014/main" id="{F40CA058-6759-1293-9FC3-18DACA1DFB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" name="Content Placeholder 2 1">
                <a:extLst>
                  <a:ext uri="{FF2B5EF4-FFF2-40B4-BE49-F238E27FC236}">
                    <a16:creationId xmlns:a16="http://schemas.microsoft.com/office/drawing/2014/main" id="{F40CA058-6759-1293-9FC3-18DACA1D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33049"/>
                <a:ext cx="8710147" cy="1982912"/>
              </a:xfrm>
              <a:prstGeom prst="rect">
                <a:avLst/>
              </a:prstGeom>
              <a:blipFill>
                <a:blip r:embed="rId5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 2">
                <a:extLst>
                  <a:ext uri="{FF2B5EF4-FFF2-40B4-BE49-F238E27FC236}">
                    <a16:creationId xmlns:a16="http://schemas.microsoft.com/office/drawing/2014/main" id="{CB00F1C7-186A-DB7D-E2CA-D212A00B9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 2">
                <a:extLst>
                  <a:ext uri="{FF2B5EF4-FFF2-40B4-BE49-F238E27FC236}">
                    <a16:creationId xmlns:a16="http://schemas.microsoft.com/office/drawing/2014/main" id="{CB00F1C7-186A-DB7D-E2CA-D212A00B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905730"/>
                <a:ext cx="8622816" cy="1982912"/>
              </a:xfrm>
              <a:prstGeom prst="rect">
                <a:avLst/>
              </a:prstGeom>
              <a:blipFill>
                <a:blip r:embed="rId6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9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03680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03680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509490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as a power of a Matrix.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14DC5676-1AD3-5211-6539-DCD21127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509490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060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/>
              <p:nvPr/>
            </p:nvSpPr>
            <p:spPr>
              <a:xfrm>
                <a:off x="1176202" y="2072322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09DE5-532C-E465-2D4E-0257BED7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2072322"/>
                <a:ext cx="7121978" cy="1111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269D7-43AC-3270-C31E-A4FD6AB4F909}"/>
                  </a:ext>
                </a:extLst>
              </p:cNvPr>
              <p:cNvSpPr txBox="1"/>
              <p:nvPr/>
            </p:nvSpPr>
            <p:spPr>
              <a:xfrm>
                <a:off x="1176202" y="3391345"/>
                <a:ext cx="7121978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					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269D7-43AC-3270-C31E-A4FD6AB4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02" y="3391345"/>
                <a:ext cx="7121978" cy="111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203EDC-80B7-85A6-3D23-3EE05C40F378}"/>
                  </a:ext>
                </a:extLst>
              </p14:cNvPr>
              <p14:cNvContentPartPr/>
              <p14:nvPr/>
            </p14:nvContentPartPr>
            <p14:xfrm>
              <a:off x="4084200" y="4594740"/>
              <a:ext cx="1746720" cy="16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203EDC-80B7-85A6-3D23-3EE05C40F3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8080" y="4588620"/>
                <a:ext cx="1758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7A98-2D2D-F3B9-B50B-D99C2B1CAC44}"/>
                  </a:ext>
                </a:extLst>
              </p:cNvPr>
              <p:cNvSpPr txBox="1"/>
              <p:nvPr/>
            </p:nvSpPr>
            <p:spPr>
              <a:xfrm>
                <a:off x="3705431" y="4829522"/>
                <a:ext cx="7121978" cy="979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647A98-2D2D-F3B9-B50B-D99C2B1C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431" y="4829522"/>
                <a:ext cx="7121978" cy="979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3101C-4512-E5F7-D707-1ACC11504541}"/>
                  </a:ext>
                </a:extLst>
              </p:cNvPr>
              <p:cNvSpPr txBox="1"/>
              <p:nvPr/>
            </p:nvSpPr>
            <p:spPr>
              <a:xfrm>
                <a:off x="701650" y="5816094"/>
                <a:ext cx="7055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is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is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E3101C-4512-E5F7-D707-1ACC11504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0" y="5816094"/>
                <a:ext cx="7055509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8D3925-8669-AEA6-1F05-A8DFD17CA7FB}"/>
                  </a:ext>
                </a:extLst>
              </p14:cNvPr>
              <p14:cNvContentPartPr/>
              <p14:nvPr/>
            </p14:nvContentPartPr>
            <p14:xfrm>
              <a:off x="4084200" y="3131040"/>
              <a:ext cx="2187720" cy="15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8D3925-8669-AEA6-1F05-A8DFD17CA7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8080" y="3124920"/>
                <a:ext cx="219996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2CDAB7-34C8-FD82-9FB9-0F720B135B08}"/>
                  </a:ext>
                </a:extLst>
              </p14:cNvPr>
              <p14:cNvContentPartPr/>
              <p14:nvPr/>
            </p14:nvContentPartPr>
            <p14:xfrm>
              <a:off x="3978000" y="4632600"/>
              <a:ext cx="183960" cy="43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2CDAB7-34C8-FD82-9FB9-0F720B135B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1880" y="4626480"/>
                <a:ext cx="19620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VIII: Fibonacci sequence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positive integer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Fibonacci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  <a:blipFill>
                <a:blip r:embed="rId3"/>
                <a:stretch>
                  <a:fillRect l="-10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 2">
            <a:extLst>
              <a:ext uri="{FF2B5EF4-FFF2-40B4-BE49-F238E27FC236}">
                <a16:creationId xmlns:a16="http://schemas.microsoft.com/office/drawing/2014/main" id="{14DC5676-1AD3-5211-6539-DCD21127156A}"/>
              </a:ext>
            </a:extLst>
          </p:cNvPr>
          <p:cNvSpPr txBox="1">
            <a:spLocks/>
          </p:cNvSpPr>
          <p:nvPr/>
        </p:nvSpPr>
        <p:spPr>
          <a:xfrm>
            <a:off x="312900" y="1966690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Solution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53AB8-C136-3CF0-0D6F-8A278F48433B}"/>
                  </a:ext>
                </a:extLst>
              </p:cNvPr>
              <p:cNvSpPr txBox="1"/>
              <p:nvPr/>
            </p:nvSpPr>
            <p:spPr>
              <a:xfrm>
                <a:off x="696198" y="2715971"/>
                <a:ext cx="8239518" cy="156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solidFill>
                      <a:srgbClr val="3A3A82"/>
                    </a:solidFill>
                  </a:rPr>
                  <a:t>Compute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time. Return the sum of the entries of first row.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53AB8-C136-3CF0-0D6F-8A278F48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8" y="2715971"/>
                <a:ext cx="8239518" cy="1565429"/>
              </a:xfrm>
              <a:prstGeom prst="rect">
                <a:avLst/>
              </a:prstGeom>
              <a:blipFill>
                <a:blip r:embed="rId4"/>
                <a:stretch>
                  <a:fillRect l="-184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3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433048"/>
                <a:ext cx="8726757" cy="3123711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you have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intervals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positive integers 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The interval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represents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set of integers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For example, the interval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8)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represents the set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3, 4, 5, 6,7,8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Define 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overlap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two intervals to be the number of integers that are members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both intervals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For example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8)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9)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have overlap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(numbers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4, 5, 6, 7, 8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2)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4)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have overlap 0. Find the size of maximum overlap among all possible pairs of intervals.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(1, 2), (3, 4), (3, 8), (4, 9)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5.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433048"/>
                <a:ext cx="8726757" cy="3123711"/>
              </a:xfrm>
              <a:prstGeom prst="rect">
                <a:avLst/>
              </a:prstGeom>
              <a:blipFill>
                <a:blip r:embed="rId3"/>
                <a:stretch>
                  <a:fillRect l="-1118" r="-1468" b="-6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35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dirty="0">
                    <a:solidFill>
                      <a:srgbClr val="3A3A82"/>
                    </a:solidFill>
                  </a:rPr>
                  <a:t>: For every pair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of intervals, find the overlap. Keep the maximum.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8"/>
                <a:stretch>
                  <a:fillRect l="-176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DE792-D02E-A535-2A70-B99D5381B33A}"/>
                  </a:ext>
                </a:extLst>
              </p:cNvPr>
              <p:cNvSpPr txBox="1"/>
              <p:nvPr/>
            </p:nvSpPr>
            <p:spPr>
              <a:xfrm>
                <a:off x="135303" y="2496166"/>
                <a:ext cx="9143999" cy="267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</a:t>
                </a:r>
                <a:endParaRPr lang="en-US" sz="32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have overlap </a:t>
                </a:r>
                <a:endParaRPr lang="en-US" sz="32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						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+1, 0)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 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9DE792-D02E-A535-2A70-B99D5381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2496166"/>
                <a:ext cx="9143999" cy="2673232"/>
              </a:xfrm>
              <a:prstGeom prst="rect">
                <a:avLst/>
              </a:prstGeom>
              <a:blipFill>
                <a:blip r:embed="rId9"/>
                <a:stretch>
                  <a:fillRect l="-1667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54CE6-9CE0-3FC6-F945-7D222A100B4F}"/>
              </a:ext>
            </a:extLst>
          </p:cNvPr>
          <p:cNvCxnSpPr/>
          <p:nvPr/>
        </p:nvCxnSpPr>
        <p:spPr>
          <a:xfrm>
            <a:off x="1836420" y="5652427"/>
            <a:ext cx="18516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C4308B-086C-FCC3-E62C-350436DB3432}"/>
              </a:ext>
            </a:extLst>
          </p:cNvPr>
          <p:cNvCxnSpPr>
            <a:cxnSpLocks/>
          </p:cNvCxnSpPr>
          <p:nvPr/>
        </p:nvCxnSpPr>
        <p:spPr>
          <a:xfrm>
            <a:off x="2920970" y="6002947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6FE819ED-D7B8-FFC6-FC7A-34AF181A42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25874" y="5205457"/>
            <a:ext cx="421091" cy="31581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D72B0691-EA4E-0920-E5AE-AA2CC3FAA3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85154" y="5205458"/>
            <a:ext cx="376430" cy="34133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BBC1E8D4-10DD-77F8-6502-666F4DCE34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51704" y="6021957"/>
            <a:ext cx="452992" cy="38919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63871CD2-4BC6-9BC8-67AB-7B53C826C7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30880" y="5990425"/>
            <a:ext cx="408331" cy="389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14:cNvPr>
              <p14:cNvContentPartPr/>
              <p14:nvPr/>
            </p14:nvContentPartPr>
            <p14:xfrm>
              <a:off x="3001680" y="5756160"/>
              <a:ext cx="61560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680" y="5648520"/>
                <a:ext cx="723240" cy="366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F000C8-C741-16D0-655E-B3A0F01718DF}"/>
              </a:ext>
            </a:extLst>
          </p:cNvPr>
          <p:cNvCxnSpPr/>
          <p:nvPr/>
        </p:nvCxnSpPr>
        <p:spPr>
          <a:xfrm flipV="1">
            <a:off x="3246120" y="4998720"/>
            <a:ext cx="63360" cy="757440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usepackage{xcolor}&#10;\begin{document}&#10;&#10;\textcolor{red}{\textbf{Overlap}}&#10;&#10;&#10;\end{document}" title="IguanaTex Bitmap Display">
            <a:extLst>
              <a:ext uri="{FF2B5EF4-FFF2-40B4-BE49-F238E27FC236}">
                <a16:creationId xmlns:a16="http://schemas.microsoft.com/office/drawing/2014/main" id="{7CC325A5-E5DC-43D0-CA0A-402A56B136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821099" y="4700057"/>
            <a:ext cx="976762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Divide and Conquer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</a:rPr>
              <a:t>    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51317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5D150-0375-38CB-DE1B-37F330DA6B26}"/>
                  </a:ext>
                </a:extLst>
              </p:cNvPr>
              <p:cNvSpPr txBox="1"/>
              <p:nvPr/>
            </p:nvSpPr>
            <p:spPr>
              <a:xfrm>
                <a:off x="135303" y="2488546"/>
                <a:ext cx="9143999" cy="267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</a:t>
                </a:r>
                <a:endParaRPr lang="en-US" sz="320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have overlap </a:t>
                </a:r>
                <a:endParaRPr lang="en-US" sz="32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						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+1, 0)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  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55D150-0375-38CB-DE1B-37F330DA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2488546"/>
                <a:ext cx="9143999" cy="2673232"/>
              </a:xfrm>
              <a:prstGeom prst="rect">
                <a:avLst/>
              </a:prstGeom>
              <a:blipFill>
                <a:blip r:embed="rId8"/>
                <a:stretch>
                  <a:fillRect l="-1667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dirty="0">
                    <a:solidFill>
                      <a:srgbClr val="3A3A82"/>
                    </a:solidFill>
                  </a:rPr>
                  <a:t>: For every pair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of intervals, find the overlap. Keep the maximum.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76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54CE6-9CE0-3FC6-F945-7D222A100B4F}"/>
              </a:ext>
            </a:extLst>
          </p:cNvPr>
          <p:cNvCxnSpPr/>
          <p:nvPr/>
        </p:nvCxnSpPr>
        <p:spPr>
          <a:xfrm>
            <a:off x="1836420" y="5652427"/>
            <a:ext cx="18516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C4308B-086C-FCC3-E62C-350436DB3432}"/>
              </a:ext>
            </a:extLst>
          </p:cNvPr>
          <p:cNvCxnSpPr>
            <a:cxnSpLocks/>
          </p:cNvCxnSpPr>
          <p:nvPr/>
        </p:nvCxnSpPr>
        <p:spPr>
          <a:xfrm>
            <a:off x="2920970" y="6002947"/>
            <a:ext cx="2565430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6FE819ED-D7B8-FFC6-FC7A-34AF181A42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25874" y="5205457"/>
            <a:ext cx="421091" cy="31581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D72B0691-EA4E-0920-E5AE-AA2CC3FAA3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85154" y="5205458"/>
            <a:ext cx="376430" cy="34133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BBC1E8D4-10DD-77F8-6502-666F4DCE34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51704" y="6021957"/>
            <a:ext cx="452992" cy="389190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63871CD2-4BC6-9BC8-67AB-7B53C826C7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30880" y="5990425"/>
            <a:ext cx="408331" cy="389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14:cNvPr>
              <p14:cNvContentPartPr/>
              <p14:nvPr/>
            </p14:nvContentPartPr>
            <p14:xfrm>
              <a:off x="3001680" y="5756160"/>
              <a:ext cx="615600" cy="150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8A5CE3-A02C-1C99-CA3C-85BE1B1035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680" y="5648520"/>
                <a:ext cx="723240" cy="3661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F000C8-C741-16D0-655E-B3A0F01718DF}"/>
              </a:ext>
            </a:extLst>
          </p:cNvPr>
          <p:cNvCxnSpPr/>
          <p:nvPr/>
        </p:nvCxnSpPr>
        <p:spPr>
          <a:xfrm flipV="1">
            <a:off x="3246120" y="4998720"/>
            <a:ext cx="63360" cy="757440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0E851FD-F4C2-9745-7C68-1853A3768E66}"/>
              </a:ext>
            </a:extLst>
          </p:cNvPr>
          <p:cNvSpPr txBox="1"/>
          <p:nvPr/>
        </p:nvSpPr>
        <p:spPr>
          <a:xfrm>
            <a:off x="6035040" y="5064320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95167-F210-BAEE-8192-D7F60C70DAAB}"/>
              </a:ext>
            </a:extLst>
          </p:cNvPr>
          <p:cNvSpPr txBox="1"/>
          <p:nvPr/>
        </p:nvSpPr>
        <p:spPr>
          <a:xfrm>
            <a:off x="6042660" y="3368040"/>
            <a:ext cx="259114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1A9B22-20FA-0AC5-A92E-153209C84507}"/>
                  </a:ext>
                </a:extLst>
              </p:cNvPr>
              <p:cNvSpPr txBox="1"/>
              <p:nvPr/>
            </p:nvSpPr>
            <p:spPr>
              <a:xfrm>
                <a:off x="6042660" y="3289607"/>
                <a:ext cx="463364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1A9B22-20FA-0AC5-A92E-153209C84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660" y="3289607"/>
                <a:ext cx="4633644" cy="509178"/>
              </a:xfrm>
              <a:prstGeom prst="rect">
                <a:avLst/>
              </a:prstGeom>
              <a:blipFill>
                <a:blip r:embed="rId16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F78FA4-6814-2DFC-D444-1C839CE3353C}"/>
              </a:ext>
            </a:extLst>
          </p:cNvPr>
          <p:cNvSpPr txBox="1"/>
          <p:nvPr/>
        </p:nvSpPr>
        <p:spPr>
          <a:xfrm>
            <a:off x="6126480" y="5031607"/>
            <a:ext cx="4858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\textbf{Overlap}}&#10;&#10;&#10;\end{document}" title="IguanaTex Bitmap Display">
            <a:extLst>
              <a:ext uri="{FF2B5EF4-FFF2-40B4-BE49-F238E27FC236}">
                <a16:creationId xmlns:a16="http://schemas.microsoft.com/office/drawing/2014/main" id="{2A6D070A-5C69-7CB2-0695-2B8A9E9E69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21099" y="4700057"/>
            <a:ext cx="976762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3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767" t="-3988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59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3"/>
                <a:stretch>
                  <a:fillRect l="-1767" t="-3903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28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step: maximum </a:t>
                </a:r>
                <a:r>
                  <a:rPr lang="en-US" dirty="0">
                    <a:solidFill>
                      <a:srgbClr val="3A3A82"/>
                    </a:solidFill>
                  </a:rPr>
                  <a:t>of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3"/>
                <a:stretch>
                  <a:fillRect l="-1767" t="-3903" r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13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2" y="1342732"/>
                <a:ext cx="8772477" cy="477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</a:rPr>
                  <a:t>: Use divide and conquer. Suppose we first sort the intervals in increasing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-coordinate.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Divide</a:t>
                </a:r>
                <a:r>
                  <a:rPr lang="en-US" dirty="0">
                    <a:solidFill>
                      <a:srgbClr val="3A3A82"/>
                    </a:solidFill>
                  </a:rPr>
                  <a:t> the intervals in two parts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 find max overlap for each part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maxL</a:t>
                </a:r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:r>
                  <a:rPr lang="en-US" dirty="0" err="1">
                    <a:solidFill>
                      <a:srgbClr val="3A3A82"/>
                    </a:solidFill>
                  </a:rPr>
                  <a:t>maxR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Combine step: </a:t>
                </a:r>
                <a:r>
                  <a:rPr lang="en-US" dirty="0">
                    <a:solidFill>
                      <a:srgbClr val="3A3A82"/>
                    </a:solidFill>
                  </a:rPr>
                  <a:t>Check overlap between </a:t>
                </a:r>
                <a:r>
                  <a:rPr lang="en-US" dirty="0">
                    <a:solidFill>
                      <a:srgbClr val="FF0000"/>
                    </a:solidFill>
                  </a:rPr>
                  <a:t>an interval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an interval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>
                    <a:solidFill>
                      <a:srgbClr val="3A3A82"/>
                    </a:solidFill>
                  </a:rPr>
                  <a:t>This should be in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We will scan the intervals </a:t>
                </a:r>
                <a:r>
                  <a:rPr lang="en-US" dirty="0">
                    <a:solidFill>
                      <a:srgbClr val="FF0000"/>
                    </a:solidFill>
                  </a:rPr>
                  <a:t>once</a:t>
                </a:r>
                <a:r>
                  <a:rPr lang="en-US" dirty="0">
                    <a:solidFill>
                      <a:srgbClr val="3A3A82"/>
                    </a:solidFill>
                  </a:rPr>
                  <a:t>. One </a:t>
                </a:r>
                <a:r>
                  <a:rPr lang="en-US" dirty="0">
                    <a:solidFill>
                      <a:srgbClr val="FF0000"/>
                    </a:solidFill>
                  </a:rPr>
                  <a:t>index</a:t>
                </a:r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one </a:t>
                </a:r>
                <a:r>
                  <a:rPr lang="en-US" dirty="0">
                    <a:solidFill>
                      <a:srgbClr val="FF0000"/>
                    </a:solidFill>
                  </a:rPr>
                  <a:t>index</a:t>
                </a:r>
                <a:r>
                  <a:rPr lang="en-US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2">
                <a:extLst>
                  <a:ext uri="{FF2B5EF4-FFF2-40B4-BE49-F238E27FC236}">
                    <a16:creationId xmlns:a16="http://schemas.microsoft.com/office/drawing/2014/main" id="{E63F772B-B840-1198-D9A1-02725FE2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2" y="1342732"/>
                <a:ext cx="8772477" cy="4776128"/>
              </a:xfrm>
              <a:prstGeom prst="rect">
                <a:avLst/>
              </a:prstGeom>
              <a:blipFill>
                <a:blip r:embed="rId3"/>
                <a:stretch>
                  <a:fillRect l="-1598" t="-2551" r="-1390" b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59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142723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75974" y="3371891"/>
            <a:ext cx="408331" cy="38919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&#10;Overlap is \textcolor{red}{$(y_j-x_j+1)$}. We can remove interval $j$ from $R.$&#10;&#10;\end{document}" title="IguanaTex Bitmap Display">
            <a:extLst>
              <a:ext uri="{FF2B5EF4-FFF2-40B4-BE49-F238E27FC236}">
                <a16:creationId xmlns:a16="http://schemas.microsoft.com/office/drawing/2014/main" id="{558A4F3D-ABC0-5EB4-6400-A64C157544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412843" cy="3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288897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68168" y="3371891"/>
            <a:ext cx="408331" cy="38919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&#10;Overlap is \textcolor{red}{$(y_i-x_j+1)$}. We can remove interval $i$ from $L.$&#10;&#10;\end{document}" title="IguanaTex Bitmap Display">
            <a:extLst>
              <a:ext uri="{FF2B5EF4-FFF2-40B4-BE49-F238E27FC236}">
                <a16:creationId xmlns:a16="http://schemas.microsoft.com/office/drawing/2014/main" id="{2330AB8F-8BBB-1F16-44F8-03626C9D51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316572" cy="3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dirty="0">
                    <a:solidFill>
                      <a:srgbClr val="3A3A82"/>
                    </a:solidFill>
                  </a:rPr>
                  <a:t>: Black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BF05C68B-F067-65B2-0E3E-094517DA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3" y="1342732"/>
                <a:ext cx="8622816" cy="3277355"/>
              </a:xfrm>
              <a:prstGeom prst="rect">
                <a:avLst/>
              </a:prstGeom>
              <a:blipFill>
                <a:blip r:embed="rId8"/>
                <a:stretch>
                  <a:fillRect l="-1767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4BB7E-14D7-3670-298E-2D804D04E410}"/>
              </a:ext>
            </a:extLst>
          </p:cNvPr>
          <p:cNvCxnSpPr>
            <a:cxnSpLocks/>
          </p:cNvCxnSpPr>
          <p:nvPr/>
        </p:nvCxnSpPr>
        <p:spPr>
          <a:xfrm>
            <a:off x="1280160" y="3046387"/>
            <a:ext cx="398526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}&#10;\pagestyle{empty}&#10;\begin{document}&#10;&#10;$x_i$&#10;&#10;&#10;\end{document}" title="IguanaTex Bitmap Display">
            <a:extLst>
              <a:ext uri="{FF2B5EF4-FFF2-40B4-BE49-F238E27FC236}">
                <a16:creationId xmlns:a16="http://schemas.microsoft.com/office/drawing/2014/main" id="{E85BA412-DABF-06D6-7D64-65AB23CA4A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9614" y="2601717"/>
            <a:ext cx="421091" cy="31581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y_i$&#10;&#10;&#10;\end{document}" title="IguanaTex Bitmap Display">
            <a:extLst>
              <a:ext uri="{FF2B5EF4-FFF2-40B4-BE49-F238E27FC236}">
                <a16:creationId xmlns:a16="http://schemas.microsoft.com/office/drawing/2014/main" id="{B1EAE67B-7E78-0561-1D23-208F4BFC48D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1074" y="2576196"/>
            <a:ext cx="376430" cy="3413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54427-B767-24AA-351F-7DCA611FB42D}"/>
              </a:ext>
            </a:extLst>
          </p:cNvPr>
          <p:cNvCxnSpPr>
            <a:cxnSpLocks/>
          </p:cNvCxnSpPr>
          <p:nvPr/>
        </p:nvCxnSpPr>
        <p:spPr>
          <a:xfrm>
            <a:off x="3260364" y="3627120"/>
            <a:ext cx="288897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\documentclass{article}&#10;\usepackage{amsmath}&#10;\pagestyle{empty}&#10;\begin{document}&#10;&#10;$x_j$&#10;&#10;&#10;\end{document}" title="IguanaTex Bitmap Display">
            <a:extLst>
              <a:ext uri="{FF2B5EF4-FFF2-40B4-BE49-F238E27FC236}">
                <a16:creationId xmlns:a16="http://schemas.microsoft.com/office/drawing/2014/main" id="{5EFE4966-B030-2ADD-DDA8-08733093608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5534" y="3371891"/>
            <a:ext cx="452992" cy="38919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y_j$&#10;&#10;&#10;\end{document}" title="IguanaTex Bitmap Display">
            <a:extLst>
              <a:ext uri="{FF2B5EF4-FFF2-40B4-BE49-F238E27FC236}">
                <a16:creationId xmlns:a16="http://schemas.microsoft.com/office/drawing/2014/main" id="{DBB82E24-CE5E-CB95-79FD-29AFED9986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68168" y="3371891"/>
            <a:ext cx="408331" cy="38919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&#10;Overlap is \textcolor{red}{$(y_i-x_j+1)$}. We can remove interval $i$ from $L.$&#10;&#10;\end{document}" title="IguanaTex Bitmap Display">
            <a:extLst>
              <a:ext uri="{FF2B5EF4-FFF2-40B4-BE49-F238E27FC236}">
                <a16:creationId xmlns:a16="http://schemas.microsoft.com/office/drawing/2014/main" id="{2330AB8F-8BBB-1F16-44F8-03626C9D51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1173" y="4335752"/>
            <a:ext cx="8316572" cy="341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B1C71-ACEF-6149-C586-C1F8838A2D80}"/>
                  </a:ext>
                </a:extLst>
              </p:cNvPr>
              <p:cNvSpPr txBox="1"/>
              <p:nvPr/>
            </p:nvSpPr>
            <p:spPr>
              <a:xfrm>
                <a:off x="231413" y="4987591"/>
                <a:ext cx="862281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A3A82"/>
                    </a:solidFill>
                  </a:rPr>
                  <a:t>All intervals after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will not give larger overlap </a:t>
                </a:r>
                <a:r>
                  <a:rPr lang="en-US" sz="3200" dirty="0">
                    <a:solidFill>
                      <a:srgbClr val="3A3A82"/>
                    </a:solidFill>
                  </a:rPr>
                  <a:t>with interval </a:t>
                </a:r>
                <a14:m>
                  <m:oMath xmlns:m="http://schemas.openxmlformats.org/officeDocument/2006/math">
                    <m:r>
                      <a:rPr lang="en-US" sz="32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9B1C71-ACEF-6149-C586-C1F8838A2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3" y="4987591"/>
                <a:ext cx="8622815" cy="1077218"/>
              </a:xfrm>
              <a:prstGeom prst="rect">
                <a:avLst/>
              </a:prstGeom>
              <a:blipFill>
                <a:blip r:embed="rId14"/>
                <a:stretch>
                  <a:fillRect l="-1839" t="-6780" r="-919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4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40EEB-4144-D93E-6711-A5E2E62E89AD}"/>
              </a:ext>
            </a:extLst>
          </p:cNvPr>
          <p:cNvSpPr txBox="1"/>
          <p:nvPr/>
        </p:nvSpPr>
        <p:spPr>
          <a:xfrm>
            <a:off x="6417556" y="2365235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5C524-DBEC-EF56-BD33-CE759B2F55D7}"/>
              </a:ext>
            </a:extLst>
          </p:cNvPr>
          <p:cNvSpPr txBox="1"/>
          <p:nvPr/>
        </p:nvSpPr>
        <p:spPr>
          <a:xfrm>
            <a:off x="6417556" y="280932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/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blipFill>
                <a:blip r:embed="rId2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/>
              <p:nvPr/>
            </p:nvSpPr>
            <p:spPr>
              <a:xfrm>
                <a:off x="6572290" y="28133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90" y="2813338"/>
                <a:ext cx="4899660" cy="369332"/>
              </a:xfrm>
              <a:prstGeom prst="rect">
                <a:avLst/>
              </a:prstGeom>
              <a:blipFill>
                <a:blip r:embed="rId2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3C1F15-ABC6-6853-5889-BB4C2D6B671C}"/>
              </a:ext>
            </a:extLst>
          </p:cNvPr>
          <p:cNvSpPr txBox="1"/>
          <p:nvPr/>
        </p:nvSpPr>
        <p:spPr>
          <a:xfrm>
            <a:off x="6387076" y="401328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/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1"/>
                    </a:solidFill>
                  </a:rPr>
                  <a:t>Θ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blipFill>
                <a:blip r:embed="rId29"/>
                <a:stretch>
                  <a:fillRect l="-11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1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01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IX: From practice problems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BF05C68B-F067-65B2-0E3E-094517DAB8D4}"/>
              </a:ext>
            </a:extLst>
          </p:cNvPr>
          <p:cNvSpPr txBox="1">
            <a:spLocks/>
          </p:cNvSpPr>
          <p:nvPr/>
        </p:nvSpPr>
        <p:spPr>
          <a:xfrm>
            <a:off x="135303" y="1106512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\documentclass{article}&#10;\usepackage{amsmath}&#10;\pagestyle{empty}&#10;\begin{document}&#10;&#10;$\textbf{return } \textrm{maximum of }\textrm{maxL}, \textrm{maxR} \textrm{ and }\textrm{maxComb}$&#10;&#10;&#10;\end{document}" title="IguanaTex Bitmap Display">
            <a:extLst>
              <a:ext uri="{FF2B5EF4-FFF2-40B4-BE49-F238E27FC236}">
                <a16:creationId xmlns:a16="http://schemas.microsoft.com/office/drawing/2014/main" id="{FB2C4FCE-62FA-4BA2-3DB7-D3FE8B8A07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79875" y="6006815"/>
            <a:ext cx="6708045" cy="27911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rm{Maxoverlap}$(A[1:n])$&#10;&#10;&#10;\end{document}" title="IguanaTex Bitmap Display">
            <a:extLst>
              <a:ext uri="{FF2B5EF4-FFF2-40B4-BE49-F238E27FC236}">
                <a16:creationId xmlns:a16="http://schemas.microsoft.com/office/drawing/2014/main" id="{C7731CCB-0B1B-38BF-6AD7-0D05B47ADA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01376" y="1679611"/>
            <a:ext cx="278924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\textbf{\textrm{maxL}} $ \leftarrow $\textrm{Maxoverlap}$(A[1:n/2])$&#10;&#10;&#10;\end{document}" title="IguanaTex Bitmap Display">
            <a:extLst>
              <a:ext uri="{FF2B5EF4-FFF2-40B4-BE49-F238E27FC236}">
                <a16:creationId xmlns:a16="http://schemas.microsoft.com/office/drawing/2014/main" id="{100C6CA4-3CFE-0340-C49A-5893CA36D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84451" y="2461859"/>
            <a:ext cx="4388978" cy="312830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R}} $ \leftarrow $\textrm{Maxoverlap}$(A[n/2+1:n])$&#10;&#10;&#10;\end{document}" title="IguanaTex Bitmap Display">
            <a:extLst>
              <a:ext uri="{FF2B5EF4-FFF2-40B4-BE49-F238E27FC236}">
                <a16:creationId xmlns:a16="http://schemas.microsoft.com/office/drawing/2014/main" id="{7AE37FF1-3661-7012-F9F8-CDE58D5715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79875" y="2861616"/>
            <a:ext cx="5009018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If} $n == 1$ \textbf{return }$0$&#10;&#10;&#10;\end{document}" title="IguanaTex Bitmap Display">
            <a:extLst>
              <a:ext uri="{FF2B5EF4-FFF2-40B4-BE49-F238E27FC236}">
                <a16:creationId xmlns:a16="http://schemas.microsoft.com/office/drawing/2014/main" id="{2BC89BD3-C628-D0F0-9B5A-ED0A42C1A06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4476" y="2110570"/>
            <a:ext cx="2733045" cy="224787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\textrm{maxComb}} $ \leftarrow 0$&#10;&#10;&#10;\end{document}" title="IguanaTex Bitmap Display">
            <a:extLst>
              <a:ext uri="{FF2B5EF4-FFF2-40B4-BE49-F238E27FC236}">
                <a16:creationId xmlns:a16="http://schemas.microsoft.com/office/drawing/2014/main" id="{393053AD-5A69-4C12-78B4-40276FA122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79875" y="3244107"/>
            <a:ext cx="2216032" cy="224788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While} $i\leq n/2$ \textrm{ and } $j\leq n$ \textbf{do}&#10;&#10;&#10;\end{document}" title="IguanaTex Bitmap Display">
            <a:extLst>
              <a:ext uri="{FF2B5EF4-FFF2-40B4-BE49-F238E27FC236}">
                <a16:creationId xmlns:a16="http://schemas.microsoft.com/office/drawing/2014/main" id="{153C0027-E0C7-C287-3C89-7D3ACEEA07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9876" y="4061044"/>
            <a:ext cx="4182925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i \leftarrow 1$, $j \leftarrow n/2+1$&#10;&#10;&#10;\end{document}" title="IguanaTex Bitmap Display">
            <a:extLst>
              <a:ext uri="{FF2B5EF4-FFF2-40B4-BE49-F238E27FC236}">
                <a16:creationId xmlns:a16="http://schemas.microsoft.com/office/drawing/2014/main" id="{489928EA-D88D-BAD2-F112-5AB4E995C45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79875" y="3631473"/>
            <a:ext cx="2568199" cy="312830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\textbf{If} case 1 \textbf{then }$j \leftarrow j+1$&#10;&#10;&#10;\end{document}" title="IguanaTex Bitmap Display">
            <a:extLst>
              <a:ext uri="{FF2B5EF4-FFF2-40B4-BE49-F238E27FC236}">
                <a16:creationId xmlns:a16="http://schemas.microsoft.com/office/drawing/2014/main" id="{CC1980BF-720E-594C-E12E-161FC3BBFD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831135" y="5211774"/>
            <a:ext cx="3396170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\textbf{else If} case 2 \textbf{then }$i \leftarrow i+1$&#10;&#10;&#10;\end{document}" title="IguanaTex Bitmap Display">
            <a:extLst>
              <a:ext uri="{FF2B5EF4-FFF2-40B4-BE49-F238E27FC236}">
                <a16:creationId xmlns:a16="http://schemas.microsoft.com/office/drawing/2014/main" id="{EB8D1696-E87B-016D-E535-5C47C15E07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66586" y="5622823"/>
            <a:ext cx="4006843" cy="243520"/>
          </a:xfrm>
          <a:prstGeom prst="rect">
            <a:avLst/>
          </a:prstGeom>
        </p:spPr>
      </p:pic>
      <p:pic>
        <p:nvPicPr>
          <p:cNvPr id="70" name="Picture 69" descr="\documentclass{article}&#10;\usepackage{amsmath}&#10;\pagestyle{empty}&#10;\begin{document}&#10;&#10;\textbf{If} \textrm{maxComb } $&lt;$ \textrm{overlap}$(i,j)$  \textbf{ then }&#10;&#10;&#10;\end{document}" title="IguanaTex Bitmap Display">
            <a:extLst>
              <a:ext uri="{FF2B5EF4-FFF2-40B4-BE49-F238E27FC236}">
                <a16:creationId xmlns:a16="http://schemas.microsoft.com/office/drawing/2014/main" id="{D525ACEE-AB19-B21C-B32A-540CB6FB73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839144" y="4465754"/>
            <a:ext cx="4834811" cy="312829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begin{document}&#10;&#10;\textrm{maxComb = overlap}$(i,j)$ &#10;&#10;&#10;\end{document}" title="IguanaTex Bitmap Display">
            <a:extLst>
              <a:ext uri="{FF2B5EF4-FFF2-40B4-BE49-F238E27FC236}">
                <a16:creationId xmlns:a16="http://schemas.microsoft.com/office/drawing/2014/main" id="{7210EDE5-FB27-A8AE-5892-39D88D6E9D5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205282" y="4823462"/>
            <a:ext cx="3401788" cy="312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40EEB-4144-D93E-6711-A5E2E62E89AD}"/>
              </a:ext>
            </a:extLst>
          </p:cNvPr>
          <p:cNvSpPr txBox="1"/>
          <p:nvPr/>
        </p:nvSpPr>
        <p:spPr>
          <a:xfrm>
            <a:off x="6417556" y="2365235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5C524-DBEC-EF56-BD33-CE759B2F55D7}"/>
              </a:ext>
            </a:extLst>
          </p:cNvPr>
          <p:cNvSpPr txBox="1"/>
          <p:nvPr/>
        </p:nvSpPr>
        <p:spPr>
          <a:xfrm>
            <a:off x="6417556" y="280932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/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blipFill>
                <a:blip r:embed="rId2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/>
              <p:nvPr/>
            </p:nvSpPr>
            <p:spPr>
              <a:xfrm>
                <a:off x="4185100" y="1092206"/>
                <a:ext cx="48996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Running</a:t>
                </a:r>
                <a:r>
                  <a:rPr lang="en-US" sz="3200" dirty="0">
                    <a:solidFill>
                      <a:srgbClr val="3A3A82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time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1A7B81-C143-088B-9856-022C03A0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00" y="1092206"/>
                <a:ext cx="4899660" cy="584775"/>
              </a:xfrm>
              <a:prstGeom prst="rect">
                <a:avLst/>
              </a:prstGeom>
              <a:blipFill>
                <a:blip r:embed="rId2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3C1F15-ABC6-6853-5889-BB4C2D6B671C}"/>
              </a:ext>
            </a:extLst>
          </p:cNvPr>
          <p:cNvSpPr txBox="1"/>
          <p:nvPr/>
        </p:nvSpPr>
        <p:spPr>
          <a:xfrm>
            <a:off x="6387076" y="4013281"/>
            <a:ext cx="2591141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/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1"/>
                    </a:solidFill>
                  </a:rPr>
                  <a:t>Θ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blipFill>
                <a:blip r:embed="rId29"/>
                <a:stretch>
                  <a:fillRect l="-11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2277C4-2F9C-B1A6-0E19-16548526511F}"/>
              </a:ext>
            </a:extLst>
          </p:cNvPr>
          <p:cNvCxnSpPr>
            <a:cxnSpLocks/>
          </p:cNvCxnSpPr>
          <p:nvPr/>
        </p:nvCxnSpPr>
        <p:spPr>
          <a:xfrm flipH="1" flipV="1">
            <a:off x="5741699" y="1608596"/>
            <a:ext cx="832625" cy="1172524"/>
          </a:xfrm>
          <a:prstGeom prst="straightConnector1">
            <a:avLst/>
          </a:prstGeom>
          <a:ln w="666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2AECA-3691-3117-DE2F-30804B65B73C}"/>
                  </a:ext>
                </a:extLst>
              </p:cNvPr>
              <p:cNvSpPr txBox="1"/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2AECA-3691-3117-DE2F-30804B65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blipFill>
                <a:blip r:embed="rId3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20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97385CF-990A-6EF5-060D-43E8D5392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B4CD1F1-6405-8F75-CCE2-E4DDDFE9F5E3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A3EAA6CC-D46B-EAB6-89CF-8C7258273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01979" y="325362"/>
            <a:ext cx="957415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X: Median from sorted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86EFE6-AD44-E6C9-1C35-F9337639AE94}"/>
                  </a:ext>
                </a:extLst>
              </p:cNvPr>
              <p:cNvSpPr txBox="1"/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6B2B78-8FB7-50FE-63A3-FED9D284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67" y="2365235"/>
                <a:ext cx="4899660" cy="369332"/>
              </a:xfrm>
              <a:prstGeom prst="rect">
                <a:avLst/>
              </a:prstGeom>
              <a:blipFill>
                <a:blip r:embed="rId2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D7E0F9-5035-4E5C-83BF-F817717D624A}"/>
                  </a:ext>
                </a:extLst>
              </p:cNvPr>
              <p:cNvSpPr txBox="1"/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chemeClr val="bg1"/>
                    </a:solidFill>
                  </a:rPr>
                  <a:t>Θ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79225E-324F-3FDB-946F-360A51E8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50" y="3994438"/>
                <a:ext cx="4899660" cy="369332"/>
              </a:xfrm>
              <a:prstGeom prst="rect">
                <a:avLst/>
              </a:prstGeom>
              <a:blipFill>
                <a:blip r:embed="rId29"/>
                <a:stretch>
                  <a:fillRect l="-11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AEF9DA-1661-8B72-C9BA-2909694676B0}"/>
                  </a:ext>
                </a:extLst>
              </p:cNvPr>
              <p:cNvSpPr txBox="1"/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Running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2AECA-3691-3117-DE2F-30804B65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42" y="2822944"/>
                <a:ext cx="4899660" cy="369332"/>
              </a:xfrm>
              <a:prstGeom prst="rect">
                <a:avLst/>
              </a:prstGeom>
              <a:blipFill>
                <a:blip r:embed="rId3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 1">
                <a:extLst>
                  <a:ext uri="{FF2B5EF4-FFF2-40B4-BE49-F238E27FC236}">
                    <a16:creationId xmlns:a16="http://schemas.microsoft.com/office/drawing/2014/main" id="{CB48C83B-F2AA-4CB2-36B2-AA4285E980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Exercise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each, find the median of among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0" name="Content Placeholder 2 1">
                <a:extLst>
                  <a:ext uri="{FF2B5EF4-FFF2-40B4-BE49-F238E27FC236}">
                    <a16:creationId xmlns:a16="http://schemas.microsoft.com/office/drawing/2014/main" id="{CB48C83B-F2AA-4CB2-36B2-AA4285E98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1494009"/>
                <a:ext cx="8710147" cy="1982912"/>
              </a:xfrm>
              <a:prstGeom prst="rect">
                <a:avLst/>
              </a:prstGeom>
              <a:blipFill>
                <a:blip r:embed="rId31"/>
                <a:stretch>
                  <a:fillRect l="-1749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F8739359-BA42-BC8F-215C-3F7DC3C305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900" y="2744224"/>
                <a:ext cx="8710147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Compare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F8739359-BA42-BC8F-215C-3F7DC3C3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0" y="2744224"/>
                <a:ext cx="8710147" cy="1982912"/>
              </a:xfrm>
              <a:prstGeom prst="rect">
                <a:avLst/>
              </a:prstGeom>
              <a:blipFill>
                <a:blip r:embed="rId32"/>
                <a:stretch>
                  <a:fillRect l="-1749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2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Obvious approach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0F1EE96-2268-2F21-F54A-4C890CAADA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10247" y="4000381"/>
            <a:ext cx="2431454" cy="219168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\textbf{return } \textrm{ans}$&#10;&#10;&#10;\end{document}" title="IguanaTex Bitmap Display">
            <a:extLst>
              <a:ext uri="{FF2B5EF4-FFF2-40B4-BE49-F238E27FC236}">
                <a16:creationId xmlns:a16="http://schemas.microsoft.com/office/drawing/2014/main" id="{5F4A8900-BF65-7C92-1825-AB2E68B2F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10247" y="4669982"/>
            <a:ext cx="1543543" cy="20230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\textrm{ans} \leftarrow 1$&#10;&#10;&#10;\end{document}" title="IguanaTex Bitmap Display">
            <a:extLst>
              <a:ext uri="{FF2B5EF4-FFF2-40B4-BE49-F238E27FC236}">
                <a16:creationId xmlns:a16="http://schemas.microsoft.com/office/drawing/2014/main" id="{4852B467-283E-EBC0-5682-CD35C72DB3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3633966"/>
            <a:ext cx="1054630" cy="20980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 ans } \leftarrow a \cdot \textrm{ ans }$&#10;&#10;&#10;\end{document}" title="IguanaTex Bitmap Display">
            <a:extLst>
              <a:ext uri="{FF2B5EF4-FFF2-40B4-BE49-F238E27FC236}">
                <a16:creationId xmlns:a16="http://schemas.microsoft.com/office/drawing/2014/main" id="{3D932F65-D33D-A946-F6A7-B34629E154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6274" y="4363280"/>
            <a:ext cx="1959400" cy="162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5950831" y="3429000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474D2-2DA1-F560-CD3B-7F2D32273C7E}"/>
                  </a:ext>
                </a:extLst>
              </p:cNvPr>
              <p:cNvSpPr txBox="1"/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operations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474D2-2DA1-F560-CD3B-7F2D3227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381047"/>
                <a:ext cx="4633644" cy="461665"/>
              </a:xfrm>
              <a:prstGeom prst="rect">
                <a:avLst/>
              </a:prstGeom>
              <a:blipFill>
                <a:blip r:embed="rId12"/>
                <a:stretch>
                  <a:fillRect l="-39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BAF1FB-DAC0-EDBF-FD6A-1DF1D61D0D31}"/>
              </a:ext>
            </a:extLst>
          </p:cNvPr>
          <p:cNvSpPr txBox="1"/>
          <p:nvPr/>
        </p:nvSpPr>
        <p:spPr>
          <a:xfrm>
            <a:off x="5950830" y="4180400"/>
            <a:ext cx="2309591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54B8C-C92E-BFB2-38C5-5E242A1202A1}"/>
              </a:ext>
            </a:extLst>
          </p:cNvPr>
          <p:cNvSpPr txBox="1"/>
          <p:nvPr/>
        </p:nvSpPr>
        <p:spPr>
          <a:xfrm>
            <a:off x="5894043" y="4132447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50887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 2">
                <a:extLst>
                  <a:ext uri="{FF2B5EF4-FFF2-40B4-BE49-F238E27FC236}">
                    <a16:creationId xmlns:a16="http://schemas.microsoft.com/office/drawing/2014/main" id="{163F9CBC-8725-E336-3786-E96A8CFA86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Compute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3A3A82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u="sng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Be careful on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parity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 2">
                <a:extLst>
                  <a:ext uri="{FF2B5EF4-FFF2-40B4-BE49-F238E27FC236}">
                    <a16:creationId xmlns:a16="http://schemas.microsoft.com/office/drawing/2014/main" id="{163F9CBC-8725-E336-3786-E96A8CFA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32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</p:spTree>
    <p:extLst>
      <p:ext uri="{BB962C8B-B14F-4D97-AF65-F5344CB8AC3E}">
        <p14:creationId xmlns:p14="http://schemas.microsoft.com/office/powerpoint/2010/main" val="422629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/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blipFill>
                <a:blip r:embed="rId16"/>
                <a:stretch>
                  <a:fillRect l="-103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5DC2E1-6740-A314-615C-0B0DD3BE4CE1}"/>
              </a:ext>
            </a:extLst>
          </p:cNvPr>
          <p:cNvSpPr/>
          <p:nvPr/>
        </p:nvSpPr>
        <p:spPr>
          <a:xfrm>
            <a:off x="4125193" y="2745394"/>
            <a:ext cx="4500647" cy="793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VII: Computing powers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positive integers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81.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 1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163F9CBC-8725-E336-3786-E96A8CFA8642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 descr="\documentclass{article}&#10;\usepackage{amsmath}&#10;\pagestyle{empty}&#10;\begin{document}&#10;&#10;\textbf{If} $n == 1$ \textbf{then return }a &#10;&#10;&#10;\end{document}" title="IguanaTex Bitmap Display">
            <a:extLst>
              <a:ext uri="{FF2B5EF4-FFF2-40B4-BE49-F238E27FC236}">
                <a16:creationId xmlns:a16="http://schemas.microsoft.com/office/drawing/2014/main" id="{3AE6C6E4-90F2-CF0B-4583-C1197DD25F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10247" y="4000383"/>
            <a:ext cx="3562884" cy="22104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\textbf{return } x\cdot x$&#10;&#10;&#10;\end{document}" title="IguanaTex Bitmap Display">
            <a:extLst>
              <a:ext uri="{FF2B5EF4-FFF2-40B4-BE49-F238E27FC236}">
                <a16:creationId xmlns:a16="http://schemas.microsoft.com/office/drawing/2014/main" id="{A9834DF5-A247-7604-5A35-DA5BA25768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17935" y="5136022"/>
            <a:ext cx="1670923" cy="202309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Power} (a,n)$&#10;&#10;&#10;\end{document}" title="IguanaTex Bitmap Display">
            <a:extLst>
              <a:ext uri="{FF2B5EF4-FFF2-40B4-BE49-F238E27FC236}">
                <a16:creationId xmlns:a16="http://schemas.microsoft.com/office/drawing/2014/main" id="{E5893742-C6F3-113C-F4C9-AD4F4AA736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10248" y="3633966"/>
            <a:ext cx="1517319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If} $n \textrm{ mod } 2==0$ \textbf{then } &#10;&#10;&#10;\end{document}" title="IguanaTex Bitmap Display">
            <a:extLst>
              <a:ext uri="{FF2B5EF4-FFF2-40B4-BE49-F238E27FC236}">
                <a16:creationId xmlns:a16="http://schemas.microsoft.com/office/drawing/2014/main" id="{E4821DDA-B927-CABF-98CA-53AA8B4693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3420" y="4782014"/>
            <a:ext cx="3128294" cy="22478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 $x \leftarrow $Pow$(a, \lfloor n/2\rfloor)$ &#10;&#10;&#10;\end{document}" title="IguanaTex Bitmap Display">
            <a:extLst>
              <a:ext uri="{FF2B5EF4-FFF2-40B4-BE49-F238E27FC236}">
                <a16:creationId xmlns:a16="http://schemas.microsoft.com/office/drawing/2014/main" id="{D15162CC-9B51-E3D4-F67B-F1C512BA96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10248" y="4345885"/>
            <a:ext cx="2431451" cy="312829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\textbf{else return } $a\cdot x\cdot x$ &#10;&#10;&#10;\end{document}" title="IguanaTex Bitmap Display">
            <a:extLst>
              <a:ext uri="{FF2B5EF4-FFF2-40B4-BE49-F238E27FC236}">
                <a16:creationId xmlns:a16="http://schemas.microsoft.com/office/drawing/2014/main" id="{E2EBE2FB-1CDC-E157-94FF-458A7BFC2D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3420" y="5474314"/>
            <a:ext cx="2852928" cy="21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98F1F-84AD-FF62-1D3F-F43669C559A9}"/>
              </a:ext>
            </a:extLst>
          </p:cNvPr>
          <p:cNvSpPr txBox="1"/>
          <p:nvPr/>
        </p:nvSpPr>
        <p:spPr>
          <a:xfrm>
            <a:off x="5950831" y="3891333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454B-4EAC-96A2-01C6-A15994684917}"/>
              </a:ext>
            </a:extLst>
          </p:cNvPr>
          <p:cNvSpPr txBox="1"/>
          <p:nvPr/>
        </p:nvSpPr>
        <p:spPr>
          <a:xfrm>
            <a:off x="6379755" y="3843380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Base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2DD83-1BE6-1676-DCED-C57A82C3292F}"/>
              </a:ext>
            </a:extLst>
          </p:cNvPr>
          <p:cNvSpPr txBox="1"/>
          <p:nvPr/>
        </p:nvSpPr>
        <p:spPr>
          <a:xfrm>
            <a:off x="5950831" y="4345885"/>
            <a:ext cx="2309592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A3F0-6DBC-D1FE-0618-C1B4790FE350}"/>
              </a:ext>
            </a:extLst>
          </p:cNvPr>
          <p:cNvSpPr txBox="1"/>
          <p:nvPr/>
        </p:nvSpPr>
        <p:spPr>
          <a:xfrm>
            <a:off x="5968790" y="4305045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+ Conquer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B2E-29DA-17EF-DA59-24C46391EA01}"/>
              </a:ext>
            </a:extLst>
          </p:cNvPr>
          <p:cNvSpPr txBox="1"/>
          <p:nvPr/>
        </p:nvSpPr>
        <p:spPr>
          <a:xfrm>
            <a:off x="5950831" y="4766710"/>
            <a:ext cx="2309592" cy="1005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5EFFC-AC8D-51E6-B7B4-26EA0EC7F3F9}"/>
              </a:ext>
            </a:extLst>
          </p:cNvPr>
          <p:cNvSpPr txBox="1"/>
          <p:nvPr/>
        </p:nvSpPr>
        <p:spPr>
          <a:xfrm>
            <a:off x="6467086" y="501820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Combine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/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DD512C-560F-4ED2-5567-9719E821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5" y="5804056"/>
                <a:ext cx="8818066" cy="645048"/>
              </a:xfrm>
              <a:prstGeom prst="rect">
                <a:avLst/>
              </a:prstGeom>
              <a:blipFill>
                <a:blip r:embed="rId16"/>
                <a:stretch>
                  <a:fillRect l="-103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FF1FF6B-A9CC-216A-89B1-95A72D333159}"/>
              </a:ext>
            </a:extLst>
          </p:cNvPr>
          <p:cNvSpPr txBox="1"/>
          <p:nvPr/>
        </p:nvSpPr>
        <p:spPr>
          <a:xfrm>
            <a:off x="4125193" y="2745394"/>
            <a:ext cx="8818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Remark</a:t>
            </a:r>
            <a:r>
              <a:rPr lang="en-US" sz="2400" b="0" dirty="0">
                <a:solidFill>
                  <a:srgbClr val="FF0000"/>
                </a:solidFill>
              </a:rPr>
              <a:t>: </a:t>
            </a:r>
            <a:r>
              <a:rPr lang="en-US" sz="2400" b="0" dirty="0">
                <a:solidFill>
                  <a:srgbClr val="3A3A82"/>
                </a:solidFill>
              </a:rPr>
              <a:t>Same works</a:t>
            </a:r>
            <a:r>
              <a:rPr lang="en-US" sz="2400" b="0" dirty="0">
                <a:solidFill>
                  <a:srgbClr val="FF0000"/>
                </a:solidFill>
              </a:rPr>
              <a:t> </a:t>
            </a:r>
            <a:r>
              <a:rPr lang="en-US" sz="2400" b="0" dirty="0">
                <a:solidFill>
                  <a:srgbClr val="3A3A82"/>
                </a:solidFill>
              </a:rPr>
              <a:t>for</a:t>
            </a:r>
            <a:r>
              <a:rPr lang="en-US" sz="2400" b="0" dirty="0">
                <a:solidFill>
                  <a:srgbClr val="FF0000"/>
                </a:solidFill>
              </a:rPr>
              <a:t> powers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Matrices.</a:t>
            </a: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66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42.107"/>
  <p:tag name="LATEXADDIN" val="\documentclass{article}&#10;\usepackage{amsmath}&#10;\pagestyle{empty}&#10;\begin{document}&#10;&#10;\textbf{else return } $a\cdot x\cdot x$ 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3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22.1972"/>
  <p:tag name="LATEXADDIN" val="\documentclass{article}&#10;\usepackage{amsmath}&#10;\pagestyle{empty}&#10;\begin{document}&#10;&#10;$\textrm{ans} \leftarrow 1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1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28.346"/>
  <p:tag name="LATEXADDIN" val="\documentclass{article}&#10;\usepackage{amsmath}&#10;\pagestyle{empty}&#10;\begin{document}&#10;&#10;$\textrm{ ans1 } \leftarrow \textrm{ ans1 } + \textrm{ ans2 } $&#10;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2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7.4016"/>
  <p:tag name="LATEXADDIN" val="\documentclass{article}&#10;\usepackage{amsmath}&#10;\pagestyle{empty}&#10;\begin{document}&#10;&#10;$\textrm{ ans2 } \leftarrow \textrm{ temp } $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2.9021"/>
  <p:tag name="LATEXADDIN" val="\documentclass{article}&#10;\usepackage{amsmath}&#10;\pagestyle{empty}&#10;\begin{document}&#10;&#10;$\textrm{ temp } \leftarrow \textrm{ ans1 } $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3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17.9227"/>
  <p:tag name="LATEXADDIN" val="\documentclass{article}&#10;\usepackage{amsmath}&#10;\pagestyle{empty}&#10;\begin{document}&#10;&#10;$\textbf{return } \textrm{ans}$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1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784.402"/>
  <p:tag name="LATEXADDIN" val="\documentclass{article}&#10;\usepackage{amsmath}&#10;\pagestyle{empty}&#10;\begin{document}&#10;&#10;$\textrm{ ans } \leftarrow a \cdot \textrm{ ans }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28.346"/>
  <p:tag name="LATEXADDIN" val="\documentclass{article}&#10;\usepackage{amsmath}&#10;\pagestyle{empty}&#10;\begin{document}&#10;&#10;$\textrm{ ans1 } \leftarrow \textrm{ ans1 } + \textrm{ ans2 } $&#10;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484.4395"/>
  <p:tag name="LATEXADDIN" val="\documentclass{article}&#10;\usepackage{amsmath}&#10;\pagestyle{empty}&#10;\begin{document}&#10;&#10;$\textrm{ans2} \leftarrow 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20.585"/>
  <p:tag name="LATEXADDIN" val="\documentclass{article}&#10;\usepackage{amsmath}&#10;\pagestyle{empty}&#10;\begin{document}&#10;&#10;\textbf{If} $n \leq 2$ \textbf{then return }$1$ 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7.4016"/>
  <p:tag name="LATEXADDIN" val="\documentclass{article}&#10;\usepackage{amsmath}&#10;\pagestyle{empty}&#10;\begin{document}&#10;&#10;$\textrm{ ans2 } \leftarrow \textrm{ temp } $&#10;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82.9021"/>
  <p:tag name="LATEXADDIN" val="\documentclass{article}&#10;\usepackage{amsmath}&#10;\pagestyle{empty}&#10;\begin{document}&#10;&#10;$\textrm{ temp } \leftarrow \textrm{ ans1 } $&#10;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480.6899"/>
  <p:tag name="LATEXADDIN" val="\documentclass{article}&#10;\usepackage{amsmath}&#10;\pagestyle{empty}&#10;\usepackage{xcolor}&#10;\begin{document}&#10;&#10;\textcolor{red}{\textbf{Overlap}}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1426.322"/>
  <p:tag name="LATEXADDIN" val="\documentclass{article}&#10;\usepackage{amsmath}&#10;\pagestyle{empty}&#10;\begin{document}&#10;&#10;\textbf{If} $n == 1$ \textbf{then return }a 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480.6899"/>
  <p:tag name="LATEXADDIN" val="\documentclass{article}&#10;\usepackage{amsmath}&#10;\pagestyle{empty}&#10;\usepackage{xcolor}&#10;\begin{document}&#10;&#10;\textcolor{red}{\textbf{Overlap}}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11.099"/>
  <p:tag name="LATEXADDIN" val="\documentclass{article}&#10;\usepackage{amsmath}&#10;\pagestyle{empty}&#10;\usepackage{xcolor}&#10;\begin{document}&#10;&#10;&#10;Overlap is \textcolor{red}{$(y_j-x_j+1)$}. We can remove interval $j$ from $R.$&#10;&#10;\end{document}"/>
  <p:tag name="IGUANATEXSIZE" val="20"/>
  <p:tag name="IGUANATEXCURSOR" val="1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68.9164"/>
  <p:tag name="LATEXADDIN" val="\documentclass{article}&#10;\usepackage{amsmath}&#10;\pagestyle{empty}&#10;\begin{document}&#10;&#10;$\textbf{return } x\cdot x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174.353"/>
  <p:tag name="LATEXADDIN" val="\documentclass{article}&#10;\usepackage{amsmath}&#10;\pagestyle{empty}&#10;\usepackage{xcolor}&#10;\begin{document}&#10;&#10;&#10;Overlap is \textcolor{red}{$(y_i-x_j+1)$}. We can remove interval $i$ from $L.$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06.4867"/>
  <p:tag name="LATEXADDIN" val="\documentclass{article}&#10;\usepackage{amsmath}&#10;\pagestyle{empty}&#10;\begin{document}&#10;&#10;$x_j$&#10;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5.98803"/>
  <p:tag name="LATEXADDIN" val="\documentclass{article}&#10;\usepackage{amsmath}&#10;\pagestyle{empty}&#10;\begin{document}&#10;&#10;$y_j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174.353"/>
  <p:tag name="LATEXADDIN" val="\documentclass{article}&#10;\usepackage{amsmath}&#10;\pagestyle{empty}&#10;\usepackage{xcolor}&#10;\begin{document}&#10;&#10;&#10;Overlap is \textcolor{red}{$(y_i-x_j+1)$}. We can remove interval $i$ from $L.$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7.4241"/>
  <p:tag name="LATEXADDIN" val="\documentclass{article}&#10;\usepackage{amsmath}&#10;\pagestyle{empty}&#10;\begin{document}&#10;&#10;$\textrm{Power} (a,n)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252.344"/>
  <p:tag name="LATEXADDIN" val="\documentclass{article}&#10;\usepackage{amsmath}&#10;\pagestyle{empty}&#10;\begin{document}&#10;&#10;\textbf{If} $n \textrm{ mod } 2==0$ \textbf{then } 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4.541"/>
  <p:tag name="LATEXADDIN" val="\documentclass{article}&#10;\usepackage{amsmath}&#10;\pagestyle{empty}&#10;\begin{document}&#10;&#10;\textbf{While} $i\leq n/2$ \textrm{ and } $j\leq n$ \textbf{do}&#10;&#10;&#10;\end{document}"/>
  <p:tag name="IGUANATEXSIZE" val="28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8.121"/>
  <p:tag name="LATEXADDIN" val="\documentclass{article}&#10;\usepackage{amsmath}&#10;\pagestyle{empty}&#10;\begin{document}&#10;&#10;$i \leftarrow 1$, $j \leftarrow n/2+1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3.3784"/>
  <p:tag name="LATEXADDIN" val="\documentclass{article}&#10;\usepackage{amsmath}&#10;\pagestyle{empty}&#10;\begin{document}&#10;&#10; $x \leftarrow $Pow$(a, \lfloor n/2\rfloor)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59.58"/>
  <p:tag name="LATEXADDIN" val="\documentclass{article}&#10;\usepackage{amsmath}&#10;\pagestyle{empty}&#10;\begin{document}&#10;&#10;\textbf{If} case 1 \textbf{then }$j \leftarrow j+1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1604.049"/>
  <p:tag name="LATEXADDIN" val="\documentclass{article}&#10;\usepackage{amsmath}&#10;\pagestyle{empty}&#10;\begin{document}&#10;&#10;\textbf{else If} case 2 \textbf{then }$i \leftarrow i+1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5.508"/>
  <p:tag name="LATEXADDIN" val="\documentclass{article}&#10;\usepackage{amsmath}&#10;\pagestyle{empty}&#10;\begin{document}&#10;&#10;\textbf{If} \textrm{maxComb } $&lt;$ \textrm{overlap}$(i,j)$  \textbf{ then }&#10;&#10;&#10;\end{document}"/>
  <p:tag name="IGUANATEXSIZE" val="28"/>
  <p:tag name="IGUANATEXCURSOR" val="1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1.83"/>
  <p:tag name="LATEXADDIN" val="\documentclass{article}&#10;\usepackage{amsmath}&#10;\pagestyle{empty}&#10;\begin{document}&#10;&#10;\textrm{maxComb = overlap}$(i,j)$ 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5.414"/>
  <p:tag name="LATEXADDIN" val="\documentclass{article}&#10;\usepackage{amsmath}&#10;\pagestyle{empty}&#10;\begin{document}&#10;&#10;$\textbf{return } \textrm{maximum of }\textrm{maxL}, \textrm{maxR} \textrm{ and }\textrm{maxComb}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6.61"/>
  <p:tag name="LATEXADDIN" val="\documentclass{article}&#10;\usepackage{amsmath}&#10;\pagestyle{empty}&#10;\begin{document}&#10;&#10;\textrm{Maxoverlap}$(A[1:n])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57.03"/>
  <p:tag name="LATEXADDIN" val="\documentclass{article}&#10;\usepackage{amsmath}&#10;\pagestyle{empty}&#10;\begin{document}&#10;&#10;\textbf{\textrm{maxL}} $ \leftarrow $\textrm{Maxoverlap}$(A[1:n/2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5.249"/>
  <p:tag name="LATEXADDIN" val="\documentclass{article}&#10;\usepackage{amsmath}&#10;\pagestyle{empty}&#10;\begin{document}&#10;&#10;\textbf{\textrm{maxR}} $ \leftarrow $\textrm{Maxoverlap}$(A[n/2+1:n])$&#10;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094.113"/>
  <p:tag name="LATEXADDIN" val="\documentclass{article}&#10;\usepackage{amsmath}&#10;\pagestyle{empty}&#10;\begin{document}&#10;&#10;\textbf{If} $n == 1$ \textbf{return }$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887.1392"/>
  <p:tag name="LATEXADDIN" val="\documentclass{article}&#10;\usepackage{amsmath}&#10;\pagestyle{empty}&#10;\begin{document}&#10;&#10;\textbf{\textrm{maxComb}} $ \leftarrow 0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1875</Words>
  <Application>Microsoft Office PowerPoint</Application>
  <PresentationFormat>On-screen Show (4:3)</PresentationFormat>
  <Paragraphs>374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Equation</vt:lpstr>
      <vt:lpstr>       Lecture 6  Divide and Conquer IV: integer multiplication, further examples</vt:lpstr>
      <vt:lpstr>Divide and Conquer (recap)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VII: Computing powers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VIII: Fibonacci sequence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IX: From practice problems</vt:lpstr>
      <vt:lpstr>   Case study X: Median from sorted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200</cp:revision>
  <dcterms:created xsi:type="dcterms:W3CDTF">2015-09-14T04:42:16Z</dcterms:created>
  <dcterms:modified xsi:type="dcterms:W3CDTF">2026-01-22T20:15:37Z</dcterms:modified>
</cp:coreProperties>
</file>